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1" r:id="rId2"/>
    <p:sldMasterId id="2147483687" r:id="rId3"/>
  </p:sldMasterIdLst>
  <p:notesMasterIdLst>
    <p:notesMasterId r:id="rId17"/>
  </p:notesMasterIdLst>
  <p:sldIdLst>
    <p:sldId id="2147482422" r:id="rId4"/>
    <p:sldId id="2147482439" r:id="rId5"/>
    <p:sldId id="2147482438" r:id="rId6"/>
    <p:sldId id="2147482444" r:id="rId7"/>
    <p:sldId id="2147482443" r:id="rId8"/>
    <p:sldId id="2147482431" r:id="rId9"/>
    <p:sldId id="2147482433" r:id="rId10"/>
    <p:sldId id="2147482434" r:id="rId11"/>
    <p:sldId id="2147482435" r:id="rId12"/>
    <p:sldId id="2147482445" r:id="rId13"/>
    <p:sldId id="2147482446" r:id="rId14"/>
    <p:sldId id="2147482447" r:id="rId15"/>
    <p:sldId id="31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620368F-4255-495C-9D4D-107BDC69BE0A}">
          <p14:sldIdLst>
            <p14:sldId id="2147482422"/>
            <p14:sldId id="2147482439"/>
            <p14:sldId id="2147482438"/>
            <p14:sldId id="2147482444"/>
            <p14:sldId id="2147482443"/>
            <p14:sldId id="2147482431"/>
            <p14:sldId id="2147482433"/>
            <p14:sldId id="2147482434"/>
            <p14:sldId id="2147482435"/>
            <p14:sldId id="2147482445"/>
            <p14:sldId id="2147482446"/>
            <p14:sldId id="2147482447"/>
            <p14:sldId id="31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4D6C01-4142-0EC1-6B45-D3824B71FFFF}" v="575" dt="2025-05-01T18:04:29.610"/>
    <p1510:client id="{E349250C-608C-4EF1-AAC4-880D7EA0988A}" v="20" dt="2025-05-02T03:51:44.962"/>
    <p1510:client id="{E3D3A144-E77D-4A94-9BA7-2B4FC305A769}" v="866" dt="2025-05-01T20:56:06.0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644" y="-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shwat Madanu" userId="S::336522@nttdata.com::92ff9d43-82b3-4b8d-823c-41701afd99b0" providerId="AD" clId="Web-{203F7718-ABFD-474A-2F5A-EC0296E9241F}"/>
    <pc:docChg chg="modSld">
      <pc:chgData name="Shashwat Madanu" userId="S::336522@nttdata.com::92ff9d43-82b3-4b8d-823c-41701afd99b0" providerId="AD" clId="Web-{203F7718-ABFD-474A-2F5A-EC0296E9241F}" dt="2025-04-23T11:55:04.350" v="106"/>
      <pc:docMkLst>
        <pc:docMk/>
      </pc:docMkLst>
      <pc:sldChg chg="addSp delSp modSp">
        <pc:chgData name="Shashwat Madanu" userId="S::336522@nttdata.com::92ff9d43-82b3-4b8d-823c-41701afd99b0" providerId="AD" clId="Web-{203F7718-ABFD-474A-2F5A-EC0296E9241F}" dt="2025-04-23T11:55:04.350" v="106"/>
        <pc:sldMkLst>
          <pc:docMk/>
          <pc:sldMk cId="749417174" sldId="2147482434"/>
        </pc:sldMkLst>
        <pc:graphicFrameChg chg="mod modGraphic">
          <ac:chgData name="Shashwat Madanu" userId="S::336522@nttdata.com::92ff9d43-82b3-4b8d-823c-41701afd99b0" providerId="AD" clId="Web-{203F7718-ABFD-474A-2F5A-EC0296E9241F}" dt="2025-04-23T11:54:51.880" v="104"/>
          <ac:graphicFrameMkLst>
            <pc:docMk/>
            <pc:sldMk cId="749417174" sldId="2147482434"/>
            <ac:graphicFrameMk id="8" creationId="{0732FB27-7F80-7C9B-AE37-DF6D5D4959D7}"/>
          </ac:graphicFrameMkLst>
        </pc:graphicFrameChg>
      </pc:sldChg>
      <pc:sldChg chg="modSp">
        <pc:chgData name="Shashwat Madanu" userId="S::336522@nttdata.com::92ff9d43-82b3-4b8d-823c-41701afd99b0" providerId="AD" clId="Web-{203F7718-ABFD-474A-2F5A-EC0296E9241F}" dt="2025-04-23T11:22:05.129" v="65" actId="1076"/>
        <pc:sldMkLst>
          <pc:docMk/>
          <pc:sldMk cId="1132184112" sldId="2147482439"/>
        </pc:sldMkLst>
        <pc:spChg chg="mod">
          <ac:chgData name="Shashwat Madanu" userId="S::336522@nttdata.com::92ff9d43-82b3-4b8d-823c-41701afd99b0" providerId="AD" clId="Web-{203F7718-ABFD-474A-2F5A-EC0296E9241F}" dt="2025-04-23T11:22:05.129" v="65" actId="1076"/>
          <ac:spMkLst>
            <pc:docMk/>
            <pc:sldMk cId="1132184112" sldId="2147482439"/>
            <ac:spMk id="4" creationId="{1C6E0F07-847C-9CEB-59DA-17AA00CD0D50}"/>
          </ac:spMkLst>
        </pc:spChg>
        <pc:spChg chg="mod">
          <ac:chgData name="Shashwat Madanu" userId="S::336522@nttdata.com::92ff9d43-82b3-4b8d-823c-41701afd99b0" providerId="AD" clId="Web-{203F7718-ABFD-474A-2F5A-EC0296E9241F}" dt="2025-04-23T11:22:00.019" v="64" actId="1076"/>
          <ac:spMkLst>
            <pc:docMk/>
            <pc:sldMk cId="1132184112" sldId="2147482439"/>
            <ac:spMk id="11" creationId="{B3686E45-68B2-D023-CD9E-5DAC2BD00E85}"/>
          </ac:spMkLst>
        </pc:spChg>
        <pc:spChg chg="mod">
          <ac:chgData name="Shashwat Madanu" userId="S::336522@nttdata.com::92ff9d43-82b3-4b8d-823c-41701afd99b0" providerId="AD" clId="Web-{203F7718-ABFD-474A-2F5A-EC0296E9241F}" dt="2025-04-23T11:20:02.682" v="8" actId="20577"/>
          <ac:spMkLst>
            <pc:docMk/>
            <pc:sldMk cId="1132184112" sldId="2147482439"/>
            <ac:spMk id="13" creationId="{4E2FA071-666C-EDF2-DF51-4027315B439F}"/>
          </ac:spMkLst>
        </pc:spChg>
        <pc:spChg chg="mod">
          <ac:chgData name="Shashwat Madanu" userId="S::336522@nttdata.com::92ff9d43-82b3-4b8d-823c-41701afd99b0" providerId="AD" clId="Web-{203F7718-ABFD-474A-2F5A-EC0296E9241F}" dt="2025-04-23T11:20:44.435" v="37" actId="20577"/>
          <ac:spMkLst>
            <pc:docMk/>
            <pc:sldMk cId="1132184112" sldId="2147482439"/>
            <ac:spMk id="17" creationId="{145D823F-B14E-FB0F-3E76-5A88BC145AD1}"/>
          </ac:spMkLst>
        </pc:spChg>
      </pc:sldChg>
      <pc:sldChg chg="addSp delSp modSp">
        <pc:chgData name="Shashwat Madanu" userId="S::336522@nttdata.com::92ff9d43-82b3-4b8d-823c-41701afd99b0" providerId="AD" clId="Web-{203F7718-ABFD-474A-2F5A-EC0296E9241F}" dt="2025-04-23T11:40:06.653" v="90" actId="1076"/>
        <pc:sldMkLst>
          <pc:docMk/>
          <pc:sldMk cId="2346816097" sldId="2147482443"/>
        </pc:sldMkLst>
      </pc:sldChg>
    </pc:docChg>
  </pc:docChgLst>
  <pc:docChgLst>
    <pc:chgData name="Aman Vignesh" userId="S::336520@nttdata.com::f1d1681f-d799-4d2e-974e-f82f22be8289" providerId="AD" clId="Web-{E49F59EE-B098-44E1-3EF4-4B38C3CA5696}"/>
    <pc:docChg chg="modSld sldOrd">
      <pc:chgData name="Aman Vignesh" userId="S::336520@nttdata.com::f1d1681f-d799-4d2e-974e-f82f22be8289" providerId="AD" clId="Web-{E49F59EE-B098-44E1-3EF4-4B38C3CA5696}" dt="2025-04-23T12:18:49.802" v="2948"/>
      <pc:docMkLst>
        <pc:docMk/>
      </pc:docMkLst>
      <pc:sldChg chg="addSp delSp modSp addAnim delAnim">
        <pc:chgData name="Aman Vignesh" userId="S::336520@nttdata.com::f1d1681f-d799-4d2e-974e-f82f22be8289" providerId="AD" clId="Web-{E49F59EE-B098-44E1-3EF4-4B38C3CA5696}" dt="2025-04-23T12:18:49.802" v="2948"/>
        <pc:sldMkLst>
          <pc:docMk/>
          <pc:sldMk cId="3175246621" sldId="2147482433"/>
        </pc:sldMkLst>
        <pc:spChg chg="mod">
          <ac:chgData name="Aman Vignesh" userId="S::336520@nttdata.com::f1d1681f-d799-4d2e-974e-f82f22be8289" providerId="AD" clId="Web-{E49F59EE-B098-44E1-3EF4-4B38C3CA5696}" dt="2025-04-23T10:48:18.767" v="1007" actId="1076"/>
          <ac:spMkLst>
            <pc:docMk/>
            <pc:sldMk cId="3175246621" sldId="2147482433"/>
            <ac:spMk id="7" creationId="{F83C79FB-7F1B-F327-5D27-F97C1D0C5501}"/>
          </ac:spMkLst>
        </pc:spChg>
        <pc:spChg chg="mod">
          <ac:chgData name="Aman Vignesh" userId="S::336520@nttdata.com::f1d1681f-d799-4d2e-974e-f82f22be8289" providerId="AD" clId="Web-{E49F59EE-B098-44E1-3EF4-4B38C3CA5696}" dt="2025-04-23T10:48:49.034" v="1019" actId="14100"/>
          <ac:spMkLst>
            <pc:docMk/>
            <pc:sldMk cId="3175246621" sldId="2147482433"/>
            <ac:spMk id="10" creationId="{9A4E660F-0EF6-8D99-4CF5-70B1DCE40526}"/>
          </ac:spMkLst>
        </pc:spChg>
        <pc:spChg chg="add mod">
          <ac:chgData name="Aman Vignesh" userId="S::336520@nttdata.com::f1d1681f-d799-4d2e-974e-f82f22be8289" providerId="AD" clId="Web-{E49F59EE-B098-44E1-3EF4-4B38C3CA5696}" dt="2025-04-23T10:56:00.580" v="1110" actId="20577"/>
          <ac:spMkLst>
            <pc:docMk/>
            <pc:sldMk cId="3175246621" sldId="2147482433"/>
            <ac:spMk id="11" creationId="{913E2E23-8B67-E749-F540-507759E70BFF}"/>
          </ac:spMkLst>
        </pc:spChg>
        <pc:spChg chg="mod">
          <ac:chgData name="Aman Vignesh" userId="S::336520@nttdata.com::f1d1681f-d799-4d2e-974e-f82f22be8289" providerId="AD" clId="Web-{E49F59EE-B098-44E1-3EF4-4B38C3CA5696}" dt="2025-04-23T10:56:12.924" v="1113" actId="20577"/>
          <ac:spMkLst>
            <pc:docMk/>
            <pc:sldMk cId="3175246621" sldId="2147482433"/>
            <ac:spMk id="17" creationId="{FEDD7EB6-C16D-663D-2232-4C7921969496}"/>
          </ac:spMkLst>
        </pc:spChg>
        <pc:spChg chg="add mod">
          <ac:chgData name="Aman Vignesh" userId="S::336520@nttdata.com::f1d1681f-d799-4d2e-974e-f82f22be8289" providerId="AD" clId="Web-{E49F59EE-B098-44E1-3EF4-4B38C3CA5696}" dt="2025-04-23T10:56:24.284" v="1114" actId="20577"/>
          <ac:spMkLst>
            <pc:docMk/>
            <pc:sldMk cId="3175246621" sldId="2147482433"/>
            <ac:spMk id="18" creationId="{41E4BB9E-2FEE-995D-F701-6B7053E66140}"/>
          </ac:spMkLst>
        </pc:spChg>
        <pc:spChg chg="add mod">
          <ac:chgData name="Aman Vignesh" userId="S::336520@nttdata.com::f1d1681f-d799-4d2e-974e-f82f22be8289" providerId="AD" clId="Web-{E49F59EE-B098-44E1-3EF4-4B38C3CA5696}" dt="2025-04-23T10:56:03.658" v="1111" actId="20577"/>
          <ac:spMkLst>
            <pc:docMk/>
            <pc:sldMk cId="3175246621" sldId="2147482433"/>
            <ac:spMk id="27" creationId="{45E6D696-6DC5-B6F1-A694-6B6DBFC2FB04}"/>
          </ac:spMkLst>
        </pc:spChg>
        <pc:picChg chg="add mod">
          <ac:chgData name="Aman Vignesh" userId="S::336520@nttdata.com::f1d1681f-d799-4d2e-974e-f82f22be8289" providerId="AD" clId="Web-{E49F59EE-B098-44E1-3EF4-4B38C3CA5696}" dt="2025-04-23T10:48:24.236" v="1009" actId="1076"/>
          <ac:picMkLst>
            <pc:docMk/>
            <pc:sldMk cId="3175246621" sldId="2147482433"/>
            <ac:picMk id="8" creationId="{43550BD9-1092-9C36-80E8-D7EEBD34E862}"/>
          </ac:picMkLst>
        </pc:picChg>
        <pc:picChg chg="add mod">
          <ac:chgData name="Aman Vignesh" userId="S::336520@nttdata.com::f1d1681f-d799-4d2e-974e-f82f22be8289" providerId="AD" clId="Web-{E49F59EE-B098-44E1-3EF4-4B38C3CA5696}" dt="2025-04-23T10:51:45.352" v="1059" actId="1076"/>
          <ac:picMkLst>
            <pc:docMk/>
            <pc:sldMk cId="3175246621" sldId="2147482433"/>
            <ac:picMk id="20" creationId="{763DD4BC-8367-EC9F-7DBD-2C45006901E6}"/>
          </ac:picMkLst>
        </pc:picChg>
        <pc:picChg chg="add mod">
          <ac:chgData name="Aman Vignesh" userId="S::336520@nttdata.com::f1d1681f-d799-4d2e-974e-f82f22be8289" providerId="AD" clId="Web-{E49F59EE-B098-44E1-3EF4-4B38C3CA5696}" dt="2025-04-23T10:55:01.609" v="1100" actId="14100"/>
          <ac:picMkLst>
            <pc:docMk/>
            <pc:sldMk cId="3175246621" sldId="2147482433"/>
            <ac:picMk id="25" creationId="{13E5FDFA-CCFC-F5A5-8A7B-C3D8263373DF}"/>
          </ac:picMkLst>
        </pc:picChg>
      </pc:sldChg>
      <pc:sldChg chg="addSp delSp modSp">
        <pc:chgData name="Aman Vignesh" userId="S::336520@nttdata.com::f1d1681f-d799-4d2e-974e-f82f22be8289" providerId="AD" clId="Web-{E49F59EE-B098-44E1-3EF4-4B38C3CA5696}" dt="2025-04-23T12:14:34.237" v="2946"/>
        <pc:sldMkLst>
          <pc:docMk/>
          <pc:sldMk cId="749417174" sldId="2147482434"/>
        </pc:sldMkLst>
        <pc:spChg chg="mod">
          <ac:chgData name="Aman Vignesh" userId="S::336520@nttdata.com::f1d1681f-d799-4d2e-974e-f82f22be8289" providerId="AD" clId="Web-{E49F59EE-B098-44E1-3EF4-4B38C3CA5696}" dt="2025-04-23T10:08:43.029" v="21" actId="20577"/>
          <ac:spMkLst>
            <pc:docMk/>
            <pc:sldMk cId="749417174" sldId="2147482434"/>
            <ac:spMk id="4" creationId="{28809638-8C7B-4F82-AAF8-41D1740FFF07}"/>
          </ac:spMkLst>
        </pc:spChg>
        <pc:graphicFrameChg chg="add mod modGraphic">
          <ac:chgData name="Aman Vignesh" userId="S::336520@nttdata.com::f1d1681f-d799-4d2e-974e-f82f22be8289" providerId="AD" clId="Web-{E49F59EE-B098-44E1-3EF4-4B38C3CA5696}" dt="2025-04-23T12:13:54.156" v="2938"/>
          <ac:graphicFrameMkLst>
            <pc:docMk/>
            <pc:sldMk cId="749417174" sldId="2147482434"/>
            <ac:graphicFrameMk id="2" creationId="{0E016988-1356-6D27-530B-AB9DE36B5F49}"/>
          </ac:graphicFrameMkLst>
        </pc:graphicFrameChg>
        <pc:graphicFrameChg chg="add mod modGraphic">
          <ac:chgData name="Aman Vignesh" userId="S::336520@nttdata.com::f1d1681f-d799-4d2e-974e-f82f22be8289" providerId="AD" clId="Web-{E49F59EE-B098-44E1-3EF4-4B38C3CA5696}" dt="2025-04-23T12:04:03.191" v="2188"/>
          <ac:graphicFrameMkLst>
            <pc:docMk/>
            <pc:sldMk cId="749417174" sldId="2147482434"/>
            <ac:graphicFrameMk id="8" creationId="{0732FB27-7F80-7C9B-AE37-DF6D5D4959D7}"/>
          </ac:graphicFrameMkLst>
        </pc:graphicFrameChg>
        <pc:graphicFrameChg chg="add mod modGraphic">
          <ac:chgData name="Aman Vignesh" userId="S::336520@nttdata.com::f1d1681f-d799-4d2e-974e-f82f22be8289" providerId="AD" clId="Web-{E49F59EE-B098-44E1-3EF4-4B38C3CA5696}" dt="2025-04-23T12:14:34.237" v="2946"/>
          <ac:graphicFrameMkLst>
            <pc:docMk/>
            <pc:sldMk cId="749417174" sldId="2147482434"/>
            <ac:graphicFrameMk id="9" creationId="{FE61ECF2-C9C3-4E21-8B9A-C8348CFBE4EB}"/>
          </ac:graphicFrameMkLst>
        </pc:graphicFrameChg>
      </pc:sldChg>
      <pc:sldChg chg="addSp modSp">
        <pc:chgData name="Aman Vignesh" userId="S::336520@nttdata.com::f1d1681f-d799-4d2e-974e-f82f22be8289" providerId="AD" clId="Web-{E49F59EE-B098-44E1-3EF4-4B38C3CA5696}" dt="2025-04-23T12:11:31.676" v="2770"/>
        <pc:sldMkLst>
          <pc:docMk/>
          <pc:sldMk cId="128222755" sldId="2147482435"/>
        </pc:sldMkLst>
        <pc:spChg chg="mod">
          <ac:chgData name="Aman Vignesh" userId="S::336520@nttdata.com::f1d1681f-d799-4d2e-974e-f82f22be8289" providerId="AD" clId="Web-{E49F59EE-B098-44E1-3EF4-4B38C3CA5696}" dt="2025-04-23T10:24:13.889" v="202" actId="20577"/>
          <ac:spMkLst>
            <pc:docMk/>
            <pc:sldMk cId="128222755" sldId="2147482435"/>
            <ac:spMk id="4" creationId="{48DF34E3-8163-013A-15BA-47701F1E8F42}"/>
          </ac:spMkLst>
        </pc:spChg>
        <pc:graphicFrameChg chg="add mod modGraphic">
          <ac:chgData name="Aman Vignesh" userId="S::336520@nttdata.com::f1d1681f-d799-4d2e-974e-f82f22be8289" providerId="AD" clId="Web-{E49F59EE-B098-44E1-3EF4-4B38C3CA5696}" dt="2025-04-23T12:11:31.676" v="2770"/>
          <ac:graphicFrameMkLst>
            <pc:docMk/>
            <pc:sldMk cId="128222755" sldId="2147482435"/>
            <ac:graphicFrameMk id="2" creationId="{CB08E81F-C572-6817-1EE4-95B462661A3C}"/>
          </ac:graphicFrameMkLst>
        </pc:graphicFrameChg>
        <pc:graphicFrameChg chg="add mod modGraphic">
          <ac:chgData name="Aman Vignesh" userId="S::336520@nttdata.com::f1d1681f-d799-4d2e-974e-f82f22be8289" providerId="AD" clId="Web-{E49F59EE-B098-44E1-3EF4-4B38C3CA5696}" dt="2025-04-23T10:58:50.945" v="1145" actId="1076"/>
          <ac:graphicFrameMkLst>
            <pc:docMk/>
            <pc:sldMk cId="128222755" sldId="2147482435"/>
            <ac:graphicFrameMk id="6" creationId="{883F776F-3D0B-2FAE-BE1E-5589B0A80B3E}"/>
          </ac:graphicFrameMkLst>
        </pc:graphicFrameChg>
      </pc:sldChg>
      <pc:sldChg chg="modSp">
        <pc:chgData name="Aman Vignesh" userId="S::336520@nttdata.com::f1d1681f-d799-4d2e-974e-f82f22be8289" providerId="AD" clId="Web-{E49F59EE-B098-44E1-3EF4-4B38C3CA5696}" dt="2025-04-23T11:10:58.361" v="1327" actId="20577"/>
        <pc:sldMkLst>
          <pc:docMk/>
          <pc:sldMk cId="1132184112" sldId="2147482439"/>
        </pc:sldMkLst>
        <pc:spChg chg="mod">
          <ac:chgData name="Aman Vignesh" userId="S::336520@nttdata.com::f1d1681f-d799-4d2e-974e-f82f22be8289" providerId="AD" clId="Web-{E49F59EE-B098-44E1-3EF4-4B38C3CA5696}" dt="2025-04-23T11:06:30.570" v="1228" actId="20577"/>
          <ac:spMkLst>
            <pc:docMk/>
            <pc:sldMk cId="1132184112" sldId="2147482439"/>
            <ac:spMk id="13" creationId="{4E2FA071-666C-EDF2-DF51-4027315B439F}"/>
          </ac:spMkLst>
        </pc:spChg>
        <pc:spChg chg="mod">
          <ac:chgData name="Aman Vignesh" userId="S::336520@nttdata.com::f1d1681f-d799-4d2e-974e-f82f22be8289" providerId="AD" clId="Web-{E49F59EE-B098-44E1-3EF4-4B38C3CA5696}" dt="2025-04-23T11:10:58.361" v="1327" actId="20577"/>
          <ac:spMkLst>
            <pc:docMk/>
            <pc:sldMk cId="1132184112" sldId="2147482439"/>
            <ac:spMk id="17" creationId="{145D823F-B14E-FB0F-3E76-5A88BC145AD1}"/>
          </ac:spMkLst>
        </pc:spChg>
      </pc:sldChg>
      <pc:sldChg chg="modSp">
        <pc:chgData name="Aman Vignesh" userId="S::336520@nttdata.com::f1d1681f-d799-4d2e-974e-f82f22be8289" providerId="AD" clId="Web-{E49F59EE-B098-44E1-3EF4-4B38C3CA5696}" dt="2025-04-23T10:57:28.645" v="1119"/>
        <pc:sldMkLst>
          <pc:docMk/>
          <pc:sldMk cId="2346816097" sldId="2147482443"/>
        </pc:sldMkLst>
        <pc:spChg chg="ord">
          <ac:chgData name="Aman Vignesh" userId="S::336520@nttdata.com::f1d1681f-d799-4d2e-974e-f82f22be8289" providerId="AD" clId="Web-{E49F59EE-B098-44E1-3EF4-4B38C3CA5696}" dt="2025-04-23T10:57:28.645" v="1119"/>
          <ac:spMkLst>
            <pc:docMk/>
            <pc:sldMk cId="2346816097" sldId="2147482443"/>
            <ac:spMk id="4" creationId="{866B9431-4FD8-7135-969E-97BECDEDD6AC}"/>
          </ac:spMkLst>
        </pc:spChg>
      </pc:sldChg>
      <pc:sldChg chg="addSp delSp modSp ord">
        <pc:chgData name="Aman Vignesh" userId="S::336520@nttdata.com::f1d1681f-d799-4d2e-974e-f82f22be8289" providerId="AD" clId="Web-{E49F59EE-B098-44E1-3EF4-4B38C3CA5696}" dt="2025-04-23T10:07:24.182" v="6"/>
        <pc:sldMkLst>
          <pc:docMk/>
          <pc:sldMk cId="4241268247" sldId="2147482444"/>
        </pc:sldMkLst>
      </pc:sldChg>
    </pc:docChg>
  </pc:docChgLst>
  <pc:docChgLst>
    <pc:chgData name="Prathamesh Jagdish Kulkarni" userId="S::334300@nttdata.com::fa9b10a1-d0ad-461b-a65c-c7a254130d0b" providerId="AD" clId="Web-{0C93BCFF-2F34-3766-956C-1492061E772C}"/>
    <pc:docChg chg="delSld">
      <pc:chgData name="Prathamesh Jagdish Kulkarni" userId="S::334300@nttdata.com::fa9b10a1-d0ad-461b-a65c-c7a254130d0b" providerId="AD" clId="Web-{0C93BCFF-2F34-3766-956C-1492061E772C}" dt="2025-04-23T12:20:06.318" v="0"/>
      <pc:docMkLst>
        <pc:docMk/>
      </pc:docMkLst>
      <pc:sldChg chg="del">
        <pc:chgData name="Prathamesh Jagdish Kulkarni" userId="S::334300@nttdata.com::fa9b10a1-d0ad-461b-a65c-c7a254130d0b" providerId="AD" clId="Web-{0C93BCFF-2F34-3766-956C-1492061E772C}" dt="2025-04-23T12:20:06.318" v="0"/>
        <pc:sldMkLst>
          <pc:docMk/>
          <pc:sldMk cId="1349912486" sldId="306"/>
        </pc:sldMkLst>
      </pc:sldChg>
    </pc:docChg>
  </pc:docChgLst>
  <pc:docChgLst>
    <pc:chgData name="Baldeo Choudhary" userId="S::340899@nttdata.com::5b00858c-aa84-491d-8b33-694420c3ddfd" providerId="AD" clId="Web-{55F83755-899F-17F9-3F5E-4DCC27BF8A66}"/>
    <pc:docChg chg="modSld">
      <pc:chgData name="Baldeo Choudhary" userId="S::340899@nttdata.com::5b00858c-aa84-491d-8b33-694420c3ddfd" providerId="AD" clId="Web-{55F83755-899F-17F9-3F5E-4DCC27BF8A66}" dt="2025-04-25T12:04:41.369" v="1" actId="1076"/>
      <pc:docMkLst>
        <pc:docMk/>
      </pc:docMkLst>
      <pc:sldChg chg="modSp">
        <pc:chgData name="Baldeo Choudhary" userId="S::340899@nttdata.com::5b00858c-aa84-491d-8b33-694420c3ddfd" providerId="AD" clId="Web-{55F83755-899F-17F9-3F5E-4DCC27BF8A66}" dt="2025-04-25T12:04:41.369" v="1" actId="1076"/>
        <pc:sldMkLst>
          <pc:docMk/>
          <pc:sldMk cId="2346816097" sldId="2147482443"/>
        </pc:sldMkLst>
      </pc:sldChg>
      <pc:sldChg chg="modSp">
        <pc:chgData name="Baldeo Choudhary" userId="S::340899@nttdata.com::5b00858c-aa84-491d-8b33-694420c3ddfd" providerId="AD" clId="Web-{55F83755-899F-17F9-3F5E-4DCC27BF8A66}" dt="2025-04-24T17:54:46.914" v="0" actId="1076"/>
        <pc:sldMkLst>
          <pc:docMk/>
          <pc:sldMk cId="4241268247" sldId="2147482444"/>
        </pc:sldMkLst>
      </pc:sldChg>
    </pc:docChg>
  </pc:docChgLst>
  <pc:docChgLst>
    <pc:chgData name="Aman Vignesh" userId="S::336520@nttdata.com::f1d1681f-d799-4d2e-974e-f82f22be8289" providerId="AD" clId="Web-{70B7625D-574F-E718-A29B-1FDC5BFA699B}"/>
    <pc:docChg chg="modSld">
      <pc:chgData name="Aman Vignesh" userId="S::336520@nttdata.com::f1d1681f-d799-4d2e-974e-f82f22be8289" providerId="AD" clId="Web-{70B7625D-574F-E718-A29B-1FDC5BFA699B}" dt="2025-04-23T19:05:08.556" v="53" actId="20577"/>
      <pc:docMkLst>
        <pc:docMk/>
      </pc:docMkLst>
      <pc:sldChg chg="addSp delSp modSp">
        <pc:chgData name="Aman Vignesh" userId="S::336520@nttdata.com::f1d1681f-d799-4d2e-974e-f82f22be8289" providerId="AD" clId="Web-{70B7625D-574F-E718-A29B-1FDC5BFA699B}" dt="2025-04-23T19:05:08.556" v="53" actId="20577"/>
        <pc:sldMkLst>
          <pc:docMk/>
          <pc:sldMk cId="1132184112" sldId="2147482439"/>
        </pc:sldMkLst>
        <pc:spChg chg="add mod">
          <ac:chgData name="Aman Vignesh" userId="S::336520@nttdata.com::f1d1681f-d799-4d2e-974e-f82f22be8289" providerId="AD" clId="Web-{70B7625D-574F-E718-A29B-1FDC5BFA699B}" dt="2025-04-23T19:05:08.556" v="53" actId="20577"/>
          <ac:spMkLst>
            <pc:docMk/>
            <pc:sldMk cId="1132184112" sldId="2147482439"/>
            <ac:spMk id="7" creationId="{A57F734F-4B67-DC2F-247C-EE4B87A68AEF}"/>
          </ac:spMkLst>
        </pc:spChg>
      </pc:sldChg>
    </pc:docChg>
  </pc:docChgLst>
  <pc:docChgLst>
    <pc:chgData name="Aman Vignesh" userId="S::336520@nttdata.com::f1d1681f-d799-4d2e-974e-f82f22be8289" providerId="AD" clId="Web-{0A33FC44-CC12-9935-3A21-F0B0F06E8302}"/>
    <pc:docChg chg="modSld">
      <pc:chgData name="Aman Vignesh" userId="S::336520@nttdata.com::f1d1681f-d799-4d2e-974e-f82f22be8289" providerId="AD" clId="Web-{0A33FC44-CC12-9935-3A21-F0B0F06E8302}" dt="2025-04-24T03:10:23.704" v="0" actId="20577"/>
      <pc:docMkLst>
        <pc:docMk/>
      </pc:docMkLst>
      <pc:sldChg chg="modSp">
        <pc:chgData name="Aman Vignesh" userId="S::336520@nttdata.com::f1d1681f-d799-4d2e-974e-f82f22be8289" providerId="AD" clId="Web-{0A33FC44-CC12-9935-3A21-F0B0F06E8302}" dt="2025-04-24T03:10:23.704" v="0" actId="20577"/>
        <pc:sldMkLst>
          <pc:docMk/>
          <pc:sldMk cId="1131286882" sldId="2147482422"/>
        </pc:sldMkLst>
        <pc:spChg chg="mod">
          <ac:chgData name="Aman Vignesh" userId="S::336520@nttdata.com::f1d1681f-d799-4d2e-974e-f82f22be8289" providerId="AD" clId="Web-{0A33FC44-CC12-9935-3A21-F0B0F06E8302}" dt="2025-04-24T03:10:23.704" v="0" actId="20577"/>
          <ac:spMkLst>
            <pc:docMk/>
            <pc:sldMk cId="1131286882" sldId="2147482422"/>
            <ac:spMk id="3" creationId="{ABE7A5AA-DEDA-40DF-A753-565AF72D523C}"/>
          </ac:spMkLst>
        </pc:spChg>
      </pc:sldChg>
    </pc:docChg>
  </pc:docChgLst>
  <pc:docChgLst>
    <pc:chgData name="Shashwat Madanu" userId="S::336522@nttdata.com::92ff9d43-82b3-4b8d-823c-41701afd99b0" providerId="AD" clId="Web-{E349250C-608C-4EF1-AAC4-880D7EA0988A}"/>
    <pc:docChg chg="modSld">
      <pc:chgData name="Shashwat Madanu" userId="S::336522@nttdata.com::92ff9d43-82b3-4b8d-823c-41701afd99b0" providerId="AD" clId="Web-{E349250C-608C-4EF1-AAC4-880D7EA0988A}" dt="2025-05-02T03:51:44.962" v="19" actId="20577"/>
      <pc:docMkLst>
        <pc:docMk/>
      </pc:docMkLst>
      <pc:sldChg chg="modSp">
        <pc:chgData name="Shashwat Madanu" userId="S::336522@nttdata.com::92ff9d43-82b3-4b8d-823c-41701afd99b0" providerId="AD" clId="Web-{E349250C-608C-4EF1-AAC4-880D7EA0988A}" dt="2025-05-02T03:51:44.962" v="19" actId="20577"/>
        <pc:sldMkLst>
          <pc:docMk/>
          <pc:sldMk cId="1131286882" sldId="2147482422"/>
        </pc:sldMkLst>
        <pc:spChg chg="mod">
          <ac:chgData name="Shashwat Madanu" userId="S::336522@nttdata.com::92ff9d43-82b3-4b8d-823c-41701afd99b0" providerId="AD" clId="Web-{E349250C-608C-4EF1-AAC4-880D7EA0988A}" dt="2025-05-02T03:51:44.962" v="19" actId="20577"/>
          <ac:spMkLst>
            <pc:docMk/>
            <pc:sldMk cId="1131286882" sldId="2147482422"/>
            <ac:spMk id="3" creationId="{ABE7A5AA-DEDA-40DF-A753-565AF72D523C}"/>
          </ac:spMkLst>
        </pc:spChg>
      </pc:sldChg>
    </pc:docChg>
  </pc:docChgLst>
  <pc:docChgLst>
    <pc:chgData name="Shashwat Madanu" userId="S::336522@nttdata.com::92ff9d43-82b3-4b8d-823c-41701afd99b0" providerId="AD" clId="Web-{8D3181D7-111C-8B08-7AFF-E46A648250F3}"/>
    <pc:docChg chg="modSld">
      <pc:chgData name="Shashwat Madanu" userId="S::336522@nttdata.com::92ff9d43-82b3-4b8d-823c-41701afd99b0" providerId="AD" clId="Web-{8D3181D7-111C-8B08-7AFF-E46A648250F3}" dt="2025-04-23T11:14:28.897" v="44" actId="1076"/>
      <pc:docMkLst>
        <pc:docMk/>
      </pc:docMkLst>
      <pc:sldChg chg="modSp">
        <pc:chgData name="Shashwat Madanu" userId="S::336522@nttdata.com::92ff9d43-82b3-4b8d-823c-41701afd99b0" providerId="AD" clId="Web-{8D3181D7-111C-8B08-7AFF-E46A648250F3}" dt="2025-04-23T11:14:28.897" v="44" actId="1076"/>
        <pc:sldMkLst>
          <pc:docMk/>
          <pc:sldMk cId="1132184112" sldId="2147482439"/>
        </pc:sldMkLst>
        <pc:spChg chg="mod">
          <ac:chgData name="Shashwat Madanu" userId="S::336522@nttdata.com::92ff9d43-82b3-4b8d-823c-41701afd99b0" providerId="AD" clId="Web-{8D3181D7-111C-8B08-7AFF-E46A648250F3}" dt="2025-04-23T11:14:28.897" v="44" actId="1076"/>
          <ac:spMkLst>
            <pc:docMk/>
            <pc:sldMk cId="1132184112" sldId="2147482439"/>
            <ac:spMk id="11" creationId="{B3686E45-68B2-D023-CD9E-5DAC2BD00E85}"/>
          </ac:spMkLst>
        </pc:spChg>
      </pc:sldChg>
      <pc:sldChg chg="addSp delSp modSp mod modClrScheme chgLayout">
        <pc:chgData name="Shashwat Madanu" userId="S::336522@nttdata.com::92ff9d43-82b3-4b8d-823c-41701afd99b0" providerId="AD" clId="Web-{8D3181D7-111C-8B08-7AFF-E46A648250F3}" dt="2025-04-23T10:50:48.310" v="41" actId="14100"/>
        <pc:sldMkLst>
          <pc:docMk/>
          <pc:sldMk cId="2346816097" sldId="2147482443"/>
        </pc:sldMkLst>
        <pc:spChg chg="mod ord">
          <ac:chgData name="Shashwat Madanu" userId="S::336522@nttdata.com::92ff9d43-82b3-4b8d-823c-41701afd99b0" providerId="AD" clId="Web-{8D3181D7-111C-8B08-7AFF-E46A648250F3}" dt="2025-04-23T10:50:22.309" v="35"/>
          <ac:spMkLst>
            <pc:docMk/>
            <pc:sldMk cId="2346816097" sldId="2147482443"/>
            <ac:spMk id="3" creationId="{7BC7B477-0171-C53C-907A-B6655AD5139C}"/>
          </ac:spMkLst>
        </pc:spChg>
        <pc:spChg chg="mod">
          <ac:chgData name="Shashwat Madanu" userId="S::336522@nttdata.com::92ff9d43-82b3-4b8d-823c-41701afd99b0" providerId="AD" clId="Web-{8D3181D7-111C-8B08-7AFF-E46A648250F3}" dt="2025-04-23T10:50:22.309" v="35"/>
          <ac:spMkLst>
            <pc:docMk/>
            <pc:sldMk cId="2346816097" sldId="2147482443"/>
            <ac:spMk id="4" creationId="{866B9431-4FD8-7135-969E-97BECDEDD6AC}"/>
          </ac:spMkLst>
        </pc:spChg>
        <pc:spChg chg="mod ord">
          <ac:chgData name="Shashwat Madanu" userId="S::336522@nttdata.com::92ff9d43-82b3-4b8d-823c-41701afd99b0" providerId="AD" clId="Web-{8D3181D7-111C-8B08-7AFF-E46A648250F3}" dt="2025-04-23T10:50:22.309" v="35"/>
          <ac:spMkLst>
            <pc:docMk/>
            <pc:sldMk cId="2346816097" sldId="2147482443"/>
            <ac:spMk id="5" creationId="{B274397E-A0F6-9830-5BBD-26580AC02D9A}"/>
          </ac:spMkLst>
        </pc:spChg>
      </pc:sldChg>
      <pc:sldChg chg="addSp delSp modSp">
        <pc:chgData name="Shashwat Madanu" userId="S::336522@nttdata.com::92ff9d43-82b3-4b8d-823c-41701afd99b0" providerId="AD" clId="Web-{8D3181D7-111C-8B08-7AFF-E46A648250F3}" dt="2025-04-23T09:54:25" v="9"/>
        <pc:sldMkLst>
          <pc:docMk/>
          <pc:sldMk cId="4241268247" sldId="2147482444"/>
        </pc:sldMkLst>
      </pc:sldChg>
    </pc:docChg>
  </pc:docChgLst>
  <pc:docChgLst>
    <pc:chgData name="Shashwat Madanu" userId="92ff9d43-82b3-4b8d-823c-41701afd99b0" providerId="ADAL" clId="{E3D3A144-E77D-4A94-9BA7-2B4FC305A769}"/>
    <pc:docChg chg="undo redo custSel addSld delSld modSld sldOrd modMainMaster addSection delSection modSection">
      <pc:chgData name="Shashwat Madanu" userId="92ff9d43-82b3-4b8d-823c-41701afd99b0" providerId="ADAL" clId="{E3D3A144-E77D-4A94-9BA7-2B4FC305A769}" dt="2025-05-01T20:56:23.983" v="1411" actId="14100"/>
      <pc:docMkLst>
        <pc:docMk/>
      </pc:docMkLst>
      <pc:sldChg chg="modSp mod">
        <pc:chgData name="Shashwat Madanu" userId="92ff9d43-82b3-4b8d-823c-41701afd99b0" providerId="ADAL" clId="{E3D3A144-E77D-4A94-9BA7-2B4FC305A769}" dt="2025-05-01T15:30:19.596" v="705"/>
        <pc:sldMkLst>
          <pc:docMk/>
          <pc:sldMk cId="68239368" sldId="313"/>
        </pc:sldMkLst>
        <pc:spChg chg="mod">
          <ac:chgData name="Shashwat Madanu" userId="92ff9d43-82b3-4b8d-823c-41701afd99b0" providerId="ADAL" clId="{E3D3A144-E77D-4A94-9BA7-2B4FC305A769}" dt="2025-05-01T15:30:19.596" v="705"/>
          <ac:spMkLst>
            <pc:docMk/>
            <pc:sldMk cId="68239368" sldId="313"/>
            <ac:spMk id="2" creationId="{BE833CD4-F967-42FF-A018-F03063BF58B7}"/>
          </ac:spMkLst>
        </pc:spChg>
      </pc:sldChg>
      <pc:sldChg chg="modSp mod">
        <pc:chgData name="Shashwat Madanu" userId="92ff9d43-82b3-4b8d-823c-41701afd99b0" providerId="ADAL" clId="{E3D3A144-E77D-4A94-9BA7-2B4FC305A769}" dt="2025-05-01T15:30:53.051" v="726" actId="20577"/>
        <pc:sldMkLst>
          <pc:docMk/>
          <pc:sldMk cId="1131286882" sldId="2147482422"/>
        </pc:sldMkLst>
        <pc:spChg chg="mod">
          <ac:chgData name="Shashwat Madanu" userId="92ff9d43-82b3-4b8d-823c-41701afd99b0" providerId="ADAL" clId="{E3D3A144-E77D-4A94-9BA7-2B4FC305A769}" dt="2025-04-24T08:55:51.714" v="274" actId="20577"/>
          <ac:spMkLst>
            <pc:docMk/>
            <pc:sldMk cId="1131286882" sldId="2147482422"/>
            <ac:spMk id="3" creationId="{ABE7A5AA-DEDA-40DF-A753-565AF72D523C}"/>
          </ac:spMkLst>
        </pc:spChg>
        <pc:spChg chg="mod">
          <ac:chgData name="Shashwat Madanu" userId="92ff9d43-82b3-4b8d-823c-41701afd99b0" providerId="ADAL" clId="{E3D3A144-E77D-4A94-9BA7-2B4FC305A769}" dt="2025-05-01T15:30:53.051" v="726" actId="20577"/>
          <ac:spMkLst>
            <pc:docMk/>
            <pc:sldMk cId="1131286882" sldId="2147482422"/>
            <ac:spMk id="5" creationId="{2B2C63EE-F036-67EA-BE92-B1836B46729D}"/>
          </ac:spMkLst>
        </pc:spChg>
      </pc:sldChg>
      <pc:sldChg chg="del modNotesTx">
        <pc:chgData name="Shashwat Madanu" userId="92ff9d43-82b3-4b8d-823c-41701afd99b0" providerId="ADAL" clId="{E3D3A144-E77D-4A94-9BA7-2B4FC305A769}" dt="2025-05-01T15:30:05.328" v="704" actId="47"/>
        <pc:sldMkLst>
          <pc:docMk/>
          <pc:sldMk cId="1933088326" sldId="2147482429"/>
        </pc:sldMkLst>
      </pc:sldChg>
      <pc:sldChg chg="modSp mod">
        <pc:chgData name="Shashwat Madanu" userId="92ff9d43-82b3-4b8d-823c-41701afd99b0" providerId="ADAL" clId="{E3D3A144-E77D-4A94-9BA7-2B4FC305A769}" dt="2025-05-01T15:30:19.596" v="705"/>
        <pc:sldMkLst>
          <pc:docMk/>
          <pc:sldMk cId="2870945756" sldId="2147482431"/>
        </pc:sldMkLst>
        <pc:spChg chg="mod">
          <ac:chgData name="Shashwat Madanu" userId="92ff9d43-82b3-4b8d-823c-41701afd99b0" providerId="ADAL" clId="{E3D3A144-E77D-4A94-9BA7-2B4FC305A769}" dt="2025-05-01T15:30:19.596" v="705"/>
          <ac:spMkLst>
            <pc:docMk/>
            <pc:sldMk cId="2870945756" sldId="2147482431"/>
            <ac:spMk id="2" creationId="{AA869E90-4238-45AE-9626-755FB71138FE}"/>
          </ac:spMkLst>
        </pc:spChg>
      </pc:sldChg>
      <pc:sldChg chg="delSp modSp mod modNotesTx">
        <pc:chgData name="Shashwat Madanu" userId="92ff9d43-82b3-4b8d-823c-41701afd99b0" providerId="ADAL" clId="{E3D3A144-E77D-4A94-9BA7-2B4FC305A769}" dt="2025-05-01T18:15:51.436" v="1393" actId="14100"/>
        <pc:sldMkLst>
          <pc:docMk/>
          <pc:sldMk cId="3175246621" sldId="2147482433"/>
        </pc:sldMkLst>
        <pc:spChg chg="mod">
          <ac:chgData name="Shashwat Madanu" userId="92ff9d43-82b3-4b8d-823c-41701afd99b0" providerId="ADAL" clId="{E3D3A144-E77D-4A94-9BA7-2B4FC305A769}" dt="2025-05-01T18:15:51.436" v="1393" actId="14100"/>
          <ac:spMkLst>
            <pc:docMk/>
            <pc:sldMk cId="3175246621" sldId="2147482433"/>
            <ac:spMk id="2" creationId="{86BA840D-E24C-4399-56B0-588CDD951C82}"/>
          </ac:spMkLst>
        </pc:spChg>
        <pc:spChg chg="mod">
          <ac:chgData name="Shashwat Madanu" userId="92ff9d43-82b3-4b8d-823c-41701afd99b0" providerId="ADAL" clId="{E3D3A144-E77D-4A94-9BA7-2B4FC305A769}" dt="2025-05-01T15:30:19.596" v="705"/>
          <ac:spMkLst>
            <pc:docMk/>
            <pc:sldMk cId="3175246621" sldId="2147482433"/>
            <ac:spMk id="5" creationId="{7E539FF2-1393-DA0D-633C-577784B42207}"/>
          </ac:spMkLst>
        </pc:spChg>
        <pc:spChg chg="mod">
          <ac:chgData name="Shashwat Madanu" userId="92ff9d43-82b3-4b8d-823c-41701afd99b0" providerId="ADAL" clId="{E3D3A144-E77D-4A94-9BA7-2B4FC305A769}" dt="2025-05-01T18:15:43.819" v="1392" actId="1076"/>
          <ac:spMkLst>
            <pc:docMk/>
            <pc:sldMk cId="3175246621" sldId="2147482433"/>
            <ac:spMk id="10" creationId="{9A4E660F-0EF6-8D99-4CF5-70B1DCE40526}"/>
          </ac:spMkLst>
        </pc:spChg>
        <pc:spChg chg="del">
          <ac:chgData name="Shashwat Madanu" userId="92ff9d43-82b3-4b8d-823c-41701afd99b0" providerId="ADAL" clId="{E3D3A144-E77D-4A94-9BA7-2B4FC305A769}" dt="2025-05-01T18:15:30.438" v="1387" actId="478"/>
          <ac:spMkLst>
            <pc:docMk/>
            <pc:sldMk cId="3175246621" sldId="2147482433"/>
            <ac:spMk id="15" creationId="{FDC82D80-48D0-AEB1-D6FB-D01D56B2718B}"/>
          </ac:spMkLst>
        </pc:spChg>
        <pc:spChg chg="del">
          <ac:chgData name="Shashwat Madanu" userId="92ff9d43-82b3-4b8d-823c-41701afd99b0" providerId="ADAL" clId="{E3D3A144-E77D-4A94-9BA7-2B4FC305A769}" dt="2025-05-01T18:15:33.360" v="1388" actId="478"/>
          <ac:spMkLst>
            <pc:docMk/>
            <pc:sldMk cId="3175246621" sldId="2147482433"/>
            <ac:spMk id="16" creationId="{3F87248B-4163-5FB7-CE5D-842C992B65EF}"/>
          </ac:spMkLst>
        </pc:spChg>
        <pc:spChg chg="mod">
          <ac:chgData name="Shashwat Madanu" userId="92ff9d43-82b3-4b8d-823c-41701afd99b0" providerId="ADAL" clId="{E3D3A144-E77D-4A94-9BA7-2B4FC305A769}" dt="2025-05-01T18:15:43.819" v="1392" actId="1076"/>
          <ac:spMkLst>
            <pc:docMk/>
            <pc:sldMk cId="3175246621" sldId="2147482433"/>
            <ac:spMk id="17" creationId="{FEDD7EB6-C16D-663D-2232-4C7921969496}"/>
          </ac:spMkLst>
        </pc:spChg>
        <pc:spChg chg="mod">
          <ac:chgData name="Shashwat Madanu" userId="92ff9d43-82b3-4b8d-823c-41701afd99b0" providerId="ADAL" clId="{E3D3A144-E77D-4A94-9BA7-2B4FC305A769}" dt="2025-05-01T18:15:43.819" v="1392" actId="1076"/>
          <ac:spMkLst>
            <pc:docMk/>
            <pc:sldMk cId="3175246621" sldId="2147482433"/>
            <ac:spMk id="18" creationId="{41E4BB9E-2FEE-995D-F701-6B7053E66140}"/>
          </ac:spMkLst>
        </pc:spChg>
        <pc:spChg chg="del mod">
          <ac:chgData name="Shashwat Madanu" userId="92ff9d43-82b3-4b8d-823c-41701afd99b0" providerId="ADAL" clId="{E3D3A144-E77D-4A94-9BA7-2B4FC305A769}" dt="2025-05-01T18:15:39.248" v="1391" actId="478"/>
          <ac:spMkLst>
            <pc:docMk/>
            <pc:sldMk cId="3175246621" sldId="2147482433"/>
            <ac:spMk id="24" creationId="{DF64D0B2-D70C-48EE-E0BE-7B143CCDBFE8}"/>
          </ac:spMkLst>
        </pc:spChg>
        <pc:picChg chg="mod">
          <ac:chgData name="Shashwat Madanu" userId="92ff9d43-82b3-4b8d-823c-41701afd99b0" providerId="ADAL" clId="{E3D3A144-E77D-4A94-9BA7-2B4FC305A769}" dt="2025-05-01T18:15:43.819" v="1392" actId="1076"/>
          <ac:picMkLst>
            <pc:docMk/>
            <pc:sldMk cId="3175246621" sldId="2147482433"/>
            <ac:picMk id="20" creationId="{763DD4BC-8367-EC9F-7DBD-2C45006901E6}"/>
          </ac:picMkLst>
        </pc:picChg>
        <pc:picChg chg="mod">
          <ac:chgData name="Shashwat Madanu" userId="92ff9d43-82b3-4b8d-823c-41701afd99b0" providerId="ADAL" clId="{E3D3A144-E77D-4A94-9BA7-2B4FC305A769}" dt="2025-05-01T18:15:43.819" v="1392" actId="1076"/>
          <ac:picMkLst>
            <pc:docMk/>
            <pc:sldMk cId="3175246621" sldId="2147482433"/>
            <ac:picMk id="21" creationId="{05C8035D-2F56-A8A4-72E7-03F0D1BB47B9}"/>
          </ac:picMkLst>
        </pc:picChg>
        <pc:picChg chg="del">
          <ac:chgData name="Shashwat Madanu" userId="92ff9d43-82b3-4b8d-823c-41701afd99b0" providerId="ADAL" clId="{E3D3A144-E77D-4A94-9BA7-2B4FC305A769}" dt="2025-05-01T18:15:35.048" v="1389" actId="478"/>
          <ac:picMkLst>
            <pc:docMk/>
            <pc:sldMk cId="3175246621" sldId="2147482433"/>
            <ac:picMk id="22" creationId="{DBA0F35B-9BEE-89B2-AA43-715DF37040DC}"/>
          </ac:picMkLst>
        </pc:picChg>
      </pc:sldChg>
      <pc:sldChg chg="modSp mod modNotesTx">
        <pc:chgData name="Shashwat Madanu" userId="92ff9d43-82b3-4b8d-823c-41701afd99b0" providerId="ADAL" clId="{E3D3A144-E77D-4A94-9BA7-2B4FC305A769}" dt="2025-05-01T18:16:36.843" v="1403" actId="115"/>
        <pc:sldMkLst>
          <pc:docMk/>
          <pc:sldMk cId="749417174" sldId="2147482434"/>
        </pc:sldMkLst>
        <pc:spChg chg="mod">
          <ac:chgData name="Shashwat Madanu" userId="92ff9d43-82b3-4b8d-823c-41701afd99b0" providerId="ADAL" clId="{E3D3A144-E77D-4A94-9BA7-2B4FC305A769}" dt="2025-05-01T15:30:19.596" v="705"/>
          <ac:spMkLst>
            <pc:docMk/>
            <pc:sldMk cId="749417174" sldId="2147482434"/>
            <ac:spMk id="5" creationId="{742A9FE1-E8DA-7C8F-6904-C73520BFE312}"/>
          </ac:spMkLst>
        </pc:spChg>
        <pc:graphicFrameChg chg="modGraphic">
          <ac:chgData name="Shashwat Madanu" userId="92ff9d43-82b3-4b8d-823c-41701afd99b0" providerId="ADAL" clId="{E3D3A144-E77D-4A94-9BA7-2B4FC305A769}" dt="2025-05-01T18:16:09.090" v="1396" actId="14100"/>
          <ac:graphicFrameMkLst>
            <pc:docMk/>
            <pc:sldMk cId="749417174" sldId="2147482434"/>
            <ac:graphicFrameMk id="2" creationId="{0E016988-1356-6D27-530B-AB9DE36B5F49}"/>
          </ac:graphicFrameMkLst>
        </pc:graphicFrameChg>
        <pc:graphicFrameChg chg="modGraphic">
          <ac:chgData name="Shashwat Madanu" userId="92ff9d43-82b3-4b8d-823c-41701afd99b0" providerId="ADAL" clId="{E3D3A144-E77D-4A94-9BA7-2B4FC305A769}" dt="2025-05-01T18:16:36.843" v="1403" actId="115"/>
          <ac:graphicFrameMkLst>
            <pc:docMk/>
            <pc:sldMk cId="749417174" sldId="2147482434"/>
            <ac:graphicFrameMk id="8" creationId="{0732FB27-7F80-7C9B-AE37-DF6D5D4959D7}"/>
          </ac:graphicFrameMkLst>
        </pc:graphicFrameChg>
        <pc:graphicFrameChg chg="modGraphic">
          <ac:chgData name="Shashwat Madanu" userId="92ff9d43-82b3-4b8d-823c-41701afd99b0" providerId="ADAL" clId="{E3D3A144-E77D-4A94-9BA7-2B4FC305A769}" dt="2025-05-01T18:16:12.481" v="1397" actId="14100"/>
          <ac:graphicFrameMkLst>
            <pc:docMk/>
            <pc:sldMk cId="749417174" sldId="2147482434"/>
            <ac:graphicFrameMk id="9" creationId="{FE61ECF2-C9C3-4E21-8B9A-C8348CFBE4EB}"/>
          </ac:graphicFrameMkLst>
        </pc:graphicFrameChg>
      </pc:sldChg>
      <pc:sldChg chg="modSp mod modNotesTx">
        <pc:chgData name="Shashwat Madanu" userId="92ff9d43-82b3-4b8d-823c-41701afd99b0" providerId="ADAL" clId="{E3D3A144-E77D-4A94-9BA7-2B4FC305A769}" dt="2025-05-01T18:16:50.406" v="1405" actId="113"/>
        <pc:sldMkLst>
          <pc:docMk/>
          <pc:sldMk cId="128222755" sldId="2147482435"/>
        </pc:sldMkLst>
        <pc:spChg chg="mod">
          <ac:chgData name="Shashwat Madanu" userId="92ff9d43-82b3-4b8d-823c-41701afd99b0" providerId="ADAL" clId="{E3D3A144-E77D-4A94-9BA7-2B4FC305A769}" dt="2025-05-01T15:30:19.596" v="705"/>
          <ac:spMkLst>
            <pc:docMk/>
            <pc:sldMk cId="128222755" sldId="2147482435"/>
            <ac:spMk id="5" creationId="{A3B9C6AF-8EC0-F9AC-6CA5-5E25545D2601}"/>
          </ac:spMkLst>
        </pc:spChg>
        <pc:graphicFrameChg chg="mod modGraphic">
          <ac:chgData name="Shashwat Madanu" userId="92ff9d43-82b3-4b8d-823c-41701afd99b0" providerId="ADAL" clId="{E3D3A144-E77D-4A94-9BA7-2B4FC305A769}" dt="2025-05-01T18:16:47.223" v="1404" actId="113"/>
          <ac:graphicFrameMkLst>
            <pc:docMk/>
            <pc:sldMk cId="128222755" sldId="2147482435"/>
            <ac:graphicFrameMk id="2" creationId="{CB08E81F-C572-6817-1EE4-95B462661A3C}"/>
          </ac:graphicFrameMkLst>
        </pc:graphicFrameChg>
        <pc:graphicFrameChg chg="mod modGraphic">
          <ac:chgData name="Shashwat Madanu" userId="92ff9d43-82b3-4b8d-823c-41701afd99b0" providerId="ADAL" clId="{E3D3A144-E77D-4A94-9BA7-2B4FC305A769}" dt="2025-05-01T18:16:50.406" v="1405" actId="113"/>
          <ac:graphicFrameMkLst>
            <pc:docMk/>
            <pc:sldMk cId="128222755" sldId="2147482435"/>
            <ac:graphicFrameMk id="6" creationId="{883F776F-3D0B-2FAE-BE1E-5589B0A80B3E}"/>
          </ac:graphicFrameMkLst>
        </pc:graphicFrameChg>
      </pc:sldChg>
      <pc:sldChg chg="modSp mod">
        <pc:chgData name="Shashwat Madanu" userId="92ff9d43-82b3-4b8d-823c-41701afd99b0" providerId="ADAL" clId="{E3D3A144-E77D-4A94-9BA7-2B4FC305A769}" dt="2025-05-01T15:30:19.596" v="705"/>
        <pc:sldMkLst>
          <pc:docMk/>
          <pc:sldMk cId="3509856262" sldId="2147482438"/>
        </pc:sldMkLst>
        <pc:spChg chg="mod">
          <ac:chgData name="Shashwat Madanu" userId="92ff9d43-82b3-4b8d-823c-41701afd99b0" providerId="ADAL" clId="{E3D3A144-E77D-4A94-9BA7-2B4FC305A769}" dt="2025-05-01T15:30:19.596" v="705"/>
          <ac:spMkLst>
            <pc:docMk/>
            <pc:sldMk cId="3509856262" sldId="2147482438"/>
            <ac:spMk id="2" creationId="{AA869E90-4238-45AE-9626-755FB71138FE}"/>
          </ac:spMkLst>
        </pc:spChg>
      </pc:sldChg>
      <pc:sldChg chg="modSp mod">
        <pc:chgData name="Shashwat Madanu" userId="92ff9d43-82b3-4b8d-823c-41701afd99b0" providerId="ADAL" clId="{E3D3A144-E77D-4A94-9BA7-2B4FC305A769}" dt="2025-05-01T15:30:19.596" v="705"/>
        <pc:sldMkLst>
          <pc:docMk/>
          <pc:sldMk cId="1132184112" sldId="2147482439"/>
        </pc:sldMkLst>
        <pc:spChg chg="mod">
          <ac:chgData name="Shashwat Madanu" userId="92ff9d43-82b3-4b8d-823c-41701afd99b0" providerId="ADAL" clId="{E3D3A144-E77D-4A94-9BA7-2B4FC305A769}" dt="2025-05-01T15:30:19.596" v="705"/>
          <ac:spMkLst>
            <pc:docMk/>
            <pc:sldMk cId="1132184112" sldId="2147482439"/>
            <ac:spMk id="5" creationId="{7277515C-9E90-B275-669A-002C6B61BB4A}"/>
          </ac:spMkLst>
        </pc:spChg>
        <pc:spChg chg="mod">
          <ac:chgData name="Shashwat Madanu" userId="92ff9d43-82b3-4b8d-823c-41701afd99b0" providerId="ADAL" clId="{E3D3A144-E77D-4A94-9BA7-2B4FC305A769}" dt="2025-04-23T19:04:52.666" v="134" actId="20577"/>
          <ac:spMkLst>
            <pc:docMk/>
            <pc:sldMk cId="1132184112" sldId="2147482439"/>
            <ac:spMk id="7" creationId="{A57F734F-4B67-DC2F-247C-EE4B87A68AEF}"/>
          </ac:spMkLst>
        </pc:spChg>
        <pc:spChg chg="mod">
          <ac:chgData name="Shashwat Madanu" userId="92ff9d43-82b3-4b8d-823c-41701afd99b0" providerId="ADAL" clId="{E3D3A144-E77D-4A94-9BA7-2B4FC305A769}" dt="2025-04-23T18:43:23.393" v="68"/>
          <ac:spMkLst>
            <pc:docMk/>
            <pc:sldMk cId="1132184112" sldId="2147482439"/>
            <ac:spMk id="13" creationId="{4E2FA071-666C-EDF2-DF51-4027315B439F}"/>
          </ac:spMkLst>
        </pc:spChg>
        <pc:spChg chg="mod">
          <ac:chgData name="Shashwat Madanu" userId="92ff9d43-82b3-4b8d-823c-41701afd99b0" providerId="ADAL" clId="{E3D3A144-E77D-4A94-9BA7-2B4FC305A769}" dt="2025-04-23T18:51:15.180" v="85" actId="21"/>
          <ac:spMkLst>
            <pc:docMk/>
            <pc:sldMk cId="1132184112" sldId="2147482439"/>
            <ac:spMk id="17" creationId="{145D823F-B14E-FB0F-3E76-5A88BC145AD1}"/>
          </ac:spMkLst>
        </pc:spChg>
      </pc:sldChg>
      <pc:sldChg chg="addSp delSp modSp mod modNotesTx">
        <pc:chgData name="Shashwat Madanu" userId="92ff9d43-82b3-4b8d-823c-41701afd99b0" providerId="ADAL" clId="{E3D3A144-E77D-4A94-9BA7-2B4FC305A769}" dt="2025-05-01T20:56:23.983" v="1411" actId="14100"/>
        <pc:sldMkLst>
          <pc:docMk/>
          <pc:sldMk cId="2346816097" sldId="2147482443"/>
        </pc:sldMkLst>
        <pc:spChg chg="mod">
          <ac:chgData name="Shashwat Madanu" userId="92ff9d43-82b3-4b8d-823c-41701afd99b0" providerId="ADAL" clId="{E3D3A144-E77D-4A94-9BA7-2B4FC305A769}" dt="2025-05-01T15:30:19.596" v="705"/>
          <ac:spMkLst>
            <pc:docMk/>
            <pc:sldMk cId="2346816097" sldId="2147482443"/>
            <ac:spMk id="5" creationId="{B274397E-A0F6-9830-5BBD-26580AC02D9A}"/>
          </ac:spMkLst>
        </pc:spChg>
        <pc:spChg chg="add del mod">
          <ac:chgData name="Shashwat Madanu" userId="92ff9d43-82b3-4b8d-823c-41701afd99b0" providerId="ADAL" clId="{E3D3A144-E77D-4A94-9BA7-2B4FC305A769}" dt="2025-05-01T16:10:46.725" v="728" actId="931"/>
          <ac:spMkLst>
            <pc:docMk/>
            <pc:sldMk cId="2346816097" sldId="2147482443"/>
            <ac:spMk id="6" creationId="{19D7D1E5-037E-F12B-E398-AC34539E00BC}"/>
          </ac:spMkLst>
        </pc:spChg>
        <pc:spChg chg="add del mod">
          <ac:chgData name="Shashwat Madanu" userId="92ff9d43-82b3-4b8d-823c-41701afd99b0" providerId="ADAL" clId="{E3D3A144-E77D-4A94-9BA7-2B4FC305A769}" dt="2025-05-01T16:20:22.226" v="740" actId="931"/>
          <ac:spMkLst>
            <pc:docMk/>
            <pc:sldMk cId="2346816097" sldId="2147482443"/>
            <ac:spMk id="10" creationId="{67A5206A-5F81-55ED-5993-4B3C0FB619DC}"/>
          </ac:spMkLst>
        </pc:spChg>
        <pc:spChg chg="add del mod">
          <ac:chgData name="Shashwat Madanu" userId="92ff9d43-82b3-4b8d-823c-41701afd99b0" providerId="ADAL" clId="{E3D3A144-E77D-4A94-9BA7-2B4FC305A769}" dt="2025-05-01T20:56:06.034" v="1407" actId="931"/>
          <ac:spMkLst>
            <pc:docMk/>
            <pc:sldMk cId="2346816097" sldId="2147482443"/>
            <ac:spMk id="15" creationId="{DBDE705B-FD21-7999-D3D5-57DDE0BDFE2C}"/>
          </ac:spMkLst>
        </pc:spChg>
        <pc:picChg chg="add del mod">
          <ac:chgData name="Shashwat Madanu" userId="92ff9d43-82b3-4b8d-823c-41701afd99b0" providerId="ADAL" clId="{E3D3A144-E77D-4A94-9BA7-2B4FC305A769}" dt="2025-05-01T16:20:16.787" v="739" actId="478"/>
          <ac:picMkLst>
            <pc:docMk/>
            <pc:sldMk cId="2346816097" sldId="2147482443"/>
            <ac:picMk id="8" creationId="{6565B809-C972-9ED3-2F94-48E7EEDCC9C8}"/>
          </ac:picMkLst>
        </pc:picChg>
        <pc:picChg chg="del">
          <ac:chgData name="Shashwat Madanu" userId="92ff9d43-82b3-4b8d-823c-41701afd99b0" providerId="ADAL" clId="{E3D3A144-E77D-4A94-9BA7-2B4FC305A769}" dt="2025-05-01T16:10:36.400" v="727" actId="478"/>
          <ac:picMkLst>
            <pc:docMk/>
            <pc:sldMk cId="2346816097" sldId="2147482443"/>
            <ac:picMk id="12" creationId="{2E8D431F-5165-AC03-5599-106821421FA8}"/>
          </ac:picMkLst>
        </pc:picChg>
        <pc:picChg chg="add del mod">
          <ac:chgData name="Shashwat Madanu" userId="92ff9d43-82b3-4b8d-823c-41701afd99b0" providerId="ADAL" clId="{E3D3A144-E77D-4A94-9BA7-2B4FC305A769}" dt="2025-05-01T20:55:57.687" v="1406" actId="478"/>
          <ac:picMkLst>
            <pc:docMk/>
            <pc:sldMk cId="2346816097" sldId="2147482443"/>
            <ac:picMk id="13" creationId="{C0C67DC4-AF4E-0C5A-560B-5B49A341237B}"/>
          </ac:picMkLst>
        </pc:picChg>
        <pc:picChg chg="add mod">
          <ac:chgData name="Shashwat Madanu" userId="92ff9d43-82b3-4b8d-823c-41701afd99b0" providerId="ADAL" clId="{E3D3A144-E77D-4A94-9BA7-2B4FC305A769}" dt="2025-05-01T20:56:23.983" v="1411" actId="14100"/>
          <ac:picMkLst>
            <pc:docMk/>
            <pc:sldMk cId="2346816097" sldId="2147482443"/>
            <ac:picMk id="17" creationId="{37C18B45-0457-4485-9C69-A742596F8EA5}"/>
          </ac:picMkLst>
        </pc:picChg>
      </pc:sldChg>
      <pc:sldChg chg="addSp delSp modSp mod modNotesTx">
        <pc:chgData name="Shashwat Madanu" userId="92ff9d43-82b3-4b8d-823c-41701afd99b0" providerId="ADAL" clId="{E3D3A144-E77D-4A94-9BA7-2B4FC305A769}" dt="2025-05-01T18:15:18.085" v="1386" actId="1037"/>
        <pc:sldMkLst>
          <pc:docMk/>
          <pc:sldMk cId="4241268247" sldId="2147482444"/>
        </pc:sldMkLst>
        <pc:spChg chg="mod">
          <ac:chgData name="Shashwat Madanu" userId="92ff9d43-82b3-4b8d-823c-41701afd99b0" providerId="ADAL" clId="{E3D3A144-E77D-4A94-9BA7-2B4FC305A769}" dt="2025-05-01T15:30:19.596" v="705"/>
          <ac:spMkLst>
            <pc:docMk/>
            <pc:sldMk cId="4241268247" sldId="2147482444"/>
            <ac:spMk id="5" creationId="{B274397E-A0F6-9830-5BBD-26580AC02D9A}"/>
          </ac:spMkLst>
        </pc:spChg>
        <pc:spChg chg="add del mod">
          <ac:chgData name="Shashwat Madanu" userId="92ff9d43-82b3-4b8d-823c-41701afd99b0" providerId="ADAL" clId="{E3D3A144-E77D-4A94-9BA7-2B4FC305A769}" dt="2025-05-01T18:14:33.533" v="1374" actId="931"/>
          <ac:spMkLst>
            <pc:docMk/>
            <pc:sldMk cId="4241268247" sldId="2147482444"/>
            <ac:spMk id="6" creationId="{9C9B275D-54FB-695D-80D2-62F41C6B5C2B}"/>
          </ac:spMkLst>
        </pc:spChg>
        <pc:picChg chg="add mod">
          <ac:chgData name="Shashwat Madanu" userId="92ff9d43-82b3-4b8d-823c-41701afd99b0" providerId="ADAL" clId="{E3D3A144-E77D-4A94-9BA7-2B4FC305A769}" dt="2025-05-01T18:15:18.085" v="1386" actId="1037"/>
          <ac:picMkLst>
            <pc:docMk/>
            <pc:sldMk cId="4241268247" sldId="2147482444"/>
            <ac:picMk id="8" creationId="{699E557C-B492-CFC1-77F8-D44535C11443}"/>
          </ac:picMkLst>
        </pc:picChg>
        <pc:picChg chg="del">
          <ac:chgData name="Shashwat Madanu" userId="92ff9d43-82b3-4b8d-823c-41701afd99b0" providerId="ADAL" clId="{E3D3A144-E77D-4A94-9BA7-2B4FC305A769}" dt="2025-05-01T18:14:26.186" v="1373" actId="478"/>
          <ac:picMkLst>
            <pc:docMk/>
            <pc:sldMk cId="4241268247" sldId="2147482444"/>
            <ac:picMk id="9" creationId="{D09237F8-34AC-716D-D525-2BE992435694}"/>
          </ac:picMkLst>
        </pc:picChg>
      </pc:sldChg>
      <pc:sldChg chg="modSp add mod ord">
        <pc:chgData name="Shashwat Madanu" userId="92ff9d43-82b3-4b8d-823c-41701afd99b0" providerId="ADAL" clId="{E3D3A144-E77D-4A94-9BA7-2B4FC305A769}" dt="2025-05-01T15:30:19.596" v="705"/>
        <pc:sldMkLst>
          <pc:docMk/>
          <pc:sldMk cId="3573570106" sldId="2147482445"/>
        </pc:sldMkLst>
        <pc:spChg chg="mod">
          <ac:chgData name="Shashwat Madanu" userId="92ff9d43-82b3-4b8d-823c-41701afd99b0" providerId="ADAL" clId="{E3D3A144-E77D-4A94-9BA7-2B4FC305A769}" dt="2025-05-01T15:30:19.596" v="705"/>
          <ac:spMkLst>
            <pc:docMk/>
            <pc:sldMk cId="3573570106" sldId="2147482445"/>
            <ac:spMk id="2" creationId="{E4AC723D-3125-21CF-F795-8D3BA4C9DC95}"/>
          </ac:spMkLst>
        </pc:spChg>
        <pc:spChg chg="mod">
          <ac:chgData name="Shashwat Madanu" userId="92ff9d43-82b3-4b8d-823c-41701afd99b0" providerId="ADAL" clId="{E3D3A144-E77D-4A94-9BA7-2B4FC305A769}" dt="2025-05-01T13:46:23.583" v="677" actId="20577"/>
          <ac:spMkLst>
            <pc:docMk/>
            <pc:sldMk cId="3573570106" sldId="2147482445"/>
            <ac:spMk id="5" creationId="{C5C32FED-C500-24AF-0115-52DFF82B871D}"/>
          </ac:spMkLst>
        </pc:spChg>
      </pc:sldChg>
      <pc:sldChg chg="new del">
        <pc:chgData name="Shashwat Madanu" userId="92ff9d43-82b3-4b8d-823c-41701afd99b0" providerId="ADAL" clId="{E3D3A144-E77D-4A94-9BA7-2B4FC305A769}" dt="2025-05-01T13:46:40.387" v="679" actId="680"/>
        <pc:sldMkLst>
          <pc:docMk/>
          <pc:sldMk cId="1483959131" sldId="2147482446"/>
        </pc:sldMkLst>
      </pc:sldChg>
      <pc:sldChg chg="modSp add mod">
        <pc:chgData name="Shashwat Madanu" userId="92ff9d43-82b3-4b8d-823c-41701afd99b0" providerId="ADAL" clId="{E3D3A144-E77D-4A94-9BA7-2B4FC305A769}" dt="2025-05-01T15:30:19.596" v="705"/>
        <pc:sldMkLst>
          <pc:docMk/>
          <pc:sldMk cId="2270761352" sldId="2147482446"/>
        </pc:sldMkLst>
        <pc:spChg chg="mod">
          <ac:chgData name="Shashwat Madanu" userId="92ff9d43-82b3-4b8d-823c-41701afd99b0" providerId="ADAL" clId="{E3D3A144-E77D-4A94-9BA7-2B4FC305A769}" dt="2025-05-01T15:30:19.596" v="705"/>
          <ac:spMkLst>
            <pc:docMk/>
            <pc:sldMk cId="2270761352" sldId="2147482446"/>
            <ac:spMk id="2" creationId="{EEAF0FC0-B16B-790D-8255-8AB19113E235}"/>
          </ac:spMkLst>
        </pc:spChg>
        <pc:spChg chg="mod">
          <ac:chgData name="Shashwat Madanu" userId="92ff9d43-82b3-4b8d-823c-41701afd99b0" providerId="ADAL" clId="{E3D3A144-E77D-4A94-9BA7-2B4FC305A769}" dt="2025-05-01T13:47:27.450" v="703" actId="20577"/>
          <ac:spMkLst>
            <pc:docMk/>
            <pc:sldMk cId="2270761352" sldId="2147482446"/>
            <ac:spMk id="5" creationId="{852EA1B2-0861-2017-63F4-FE9EAFA21BD5}"/>
          </ac:spMkLst>
        </pc:spChg>
      </pc:sldChg>
      <pc:sldChg chg="addSp delSp modSp add mod ord">
        <pc:chgData name="Shashwat Madanu" userId="92ff9d43-82b3-4b8d-823c-41701afd99b0" providerId="ADAL" clId="{E3D3A144-E77D-4A94-9BA7-2B4FC305A769}" dt="2025-05-01T16:37:53.505" v="1372" actId="20577"/>
        <pc:sldMkLst>
          <pc:docMk/>
          <pc:sldMk cId="1098689362" sldId="2147482447"/>
        </pc:sldMkLst>
        <pc:spChg chg="mod">
          <ac:chgData name="Shashwat Madanu" userId="92ff9d43-82b3-4b8d-823c-41701afd99b0" providerId="ADAL" clId="{E3D3A144-E77D-4A94-9BA7-2B4FC305A769}" dt="2025-05-01T16:33:17.275" v="1241" actId="20577"/>
          <ac:spMkLst>
            <pc:docMk/>
            <pc:sldMk cId="1098689362" sldId="2147482447"/>
            <ac:spMk id="4" creationId="{494F76A4-FE4D-6A59-4CD6-0C5E8E0313C5}"/>
          </ac:spMkLst>
        </pc:spChg>
        <pc:graphicFrameChg chg="del modGraphic">
          <ac:chgData name="Shashwat Madanu" userId="92ff9d43-82b3-4b8d-823c-41701afd99b0" providerId="ADAL" clId="{E3D3A144-E77D-4A94-9BA7-2B4FC305A769}" dt="2025-05-01T16:33:29.856" v="1243" actId="478"/>
          <ac:graphicFrameMkLst>
            <pc:docMk/>
            <pc:sldMk cId="1098689362" sldId="2147482447"/>
            <ac:graphicFrameMk id="2" creationId="{0C655809-97A4-48B5-F287-84F5A10EB24D}"/>
          </ac:graphicFrameMkLst>
        </pc:graphicFrameChg>
        <pc:graphicFrameChg chg="del">
          <ac:chgData name="Shashwat Madanu" userId="92ff9d43-82b3-4b8d-823c-41701afd99b0" providerId="ADAL" clId="{E3D3A144-E77D-4A94-9BA7-2B4FC305A769}" dt="2025-05-01T16:33:33.089" v="1244" actId="478"/>
          <ac:graphicFrameMkLst>
            <pc:docMk/>
            <pc:sldMk cId="1098689362" sldId="2147482447"/>
            <ac:graphicFrameMk id="6" creationId="{C6312F8A-BE3F-7466-C86B-3129648184DA}"/>
          </ac:graphicFrameMkLst>
        </pc:graphicFrameChg>
        <pc:graphicFrameChg chg="add mod modGraphic">
          <ac:chgData name="Shashwat Madanu" userId="92ff9d43-82b3-4b8d-823c-41701afd99b0" providerId="ADAL" clId="{E3D3A144-E77D-4A94-9BA7-2B4FC305A769}" dt="2025-05-01T16:37:53.505" v="1372" actId="20577"/>
          <ac:graphicFrameMkLst>
            <pc:docMk/>
            <pc:sldMk cId="1098689362" sldId="2147482447"/>
            <ac:graphicFrameMk id="7" creationId="{8C42FF8C-84C0-30E2-E61B-8B0783A55BD4}"/>
          </ac:graphicFrameMkLst>
        </pc:graphicFrameChg>
      </pc:sldChg>
      <pc:sldChg chg="new del">
        <pc:chgData name="Shashwat Madanu" userId="92ff9d43-82b3-4b8d-823c-41701afd99b0" providerId="ADAL" clId="{E3D3A144-E77D-4A94-9BA7-2B4FC305A769}" dt="2025-05-01T16:32:59.184" v="1217" actId="680"/>
        <pc:sldMkLst>
          <pc:docMk/>
          <pc:sldMk cId="3328608946" sldId="2147482447"/>
        </pc:sldMkLst>
      </pc:sldChg>
      <pc:sldMasterChg chg="modSldLayout">
        <pc:chgData name="Shashwat Madanu" userId="92ff9d43-82b3-4b8d-823c-41701afd99b0" providerId="ADAL" clId="{E3D3A144-E77D-4A94-9BA7-2B4FC305A769}" dt="2025-05-01T15:30:19.596" v="705"/>
        <pc:sldMasterMkLst>
          <pc:docMk/>
          <pc:sldMasterMk cId="3381700497" sldId="2147483660"/>
        </pc:sldMasterMkLst>
        <pc:sldLayoutChg chg="modSp">
          <pc:chgData name="Shashwat Madanu" userId="92ff9d43-82b3-4b8d-823c-41701afd99b0" providerId="ADAL" clId="{E3D3A144-E77D-4A94-9BA7-2B4FC305A769}" dt="2025-05-01T15:30:19.596" v="705"/>
          <pc:sldLayoutMkLst>
            <pc:docMk/>
            <pc:sldMasterMk cId="3381700497" sldId="2147483660"/>
            <pc:sldLayoutMk cId="3474775253" sldId="2147483661"/>
          </pc:sldLayoutMkLst>
          <pc:spChg chg="mod">
            <ac:chgData name="Shashwat Madanu" userId="92ff9d43-82b3-4b8d-823c-41701afd99b0" providerId="ADAL" clId="{E3D3A144-E77D-4A94-9BA7-2B4FC305A769}" dt="2025-05-01T15:30:19.596" v="705"/>
            <ac:spMkLst>
              <pc:docMk/>
              <pc:sldMasterMk cId="3381700497" sldId="2147483660"/>
              <pc:sldLayoutMk cId="3474775253" sldId="2147483661"/>
              <ac:spMk id="2" creationId="{D12832EA-CDD3-468B-986D-C2A74387AB5D}"/>
            </ac:spMkLst>
          </pc:spChg>
        </pc:sldLayoutChg>
        <pc:sldLayoutChg chg="modSp">
          <pc:chgData name="Shashwat Madanu" userId="92ff9d43-82b3-4b8d-823c-41701afd99b0" providerId="ADAL" clId="{E3D3A144-E77D-4A94-9BA7-2B4FC305A769}" dt="2025-05-01T15:30:19.596" v="705"/>
          <pc:sldLayoutMkLst>
            <pc:docMk/>
            <pc:sldMasterMk cId="3381700497" sldId="2147483660"/>
            <pc:sldLayoutMk cId="3421261110" sldId="2147483662"/>
          </pc:sldLayoutMkLst>
          <pc:spChg chg="mod">
            <ac:chgData name="Shashwat Madanu" userId="92ff9d43-82b3-4b8d-823c-41701afd99b0" providerId="ADAL" clId="{E3D3A144-E77D-4A94-9BA7-2B4FC305A769}" dt="2025-05-01T15:30:19.596" v="705"/>
            <ac:spMkLst>
              <pc:docMk/>
              <pc:sldMasterMk cId="3381700497" sldId="2147483660"/>
              <pc:sldLayoutMk cId="3421261110" sldId="2147483662"/>
              <ac:spMk id="2" creationId="{D12832EA-CDD3-468B-986D-C2A74387AB5D}"/>
            </ac:spMkLst>
          </pc:spChg>
        </pc:sldLayoutChg>
        <pc:sldLayoutChg chg="modSp">
          <pc:chgData name="Shashwat Madanu" userId="92ff9d43-82b3-4b8d-823c-41701afd99b0" providerId="ADAL" clId="{E3D3A144-E77D-4A94-9BA7-2B4FC305A769}" dt="2025-05-01T15:30:19.596" v="705"/>
          <pc:sldLayoutMkLst>
            <pc:docMk/>
            <pc:sldMasterMk cId="3381700497" sldId="2147483660"/>
            <pc:sldLayoutMk cId="3023719790" sldId="2147483663"/>
          </pc:sldLayoutMkLst>
          <pc:spChg chg="mod">
            <ac:chgData name="Shashwat Madanu" userId="92ff9d43-82b3-4b8d-823c-41701afd99b0" providerId="ADAL" clId="{E3D3A144-E77D-4A94-9BA7-2B4FC305A769}" dt="2025-05-01T15:30:19.596" v="705"/>
            <ac:spMkLst>
              <pc:docMk/>
              <pc:sldMasterMk cId="3381700497" sldId="2147483660"/>
              <pc:sldLayoutMk cId="3023719790" sldId="2147483663"/>
              <ac:spMk id="2" creationId="{50BA91AD-94D7-45DB-9DC0-AA0B54CD6909}"/>
            </ac:spMkLst>
          </pc:spChg>
        </pc:sldLayoutChg>
        <pc:sldLayoutChg chg="modSp">
          <pc:chgData name="Shashwat Madanu" userId="92ff9d43-82b3-4b8d-823c-41701afd99b0" providerId="ADAL" clId="{E3D3A144-E77D-4A94-9BA7-2B4FC305A769}" dt="2025-05-01T15:30:19.596" v="705"/>
          <pc:sldLayoutMkLst>
            <pc:docMk/>
            <pc:sldMasterMk cId="3381700497" sldId="2147483660"/>
            <pc:sldLayoutMk cId="1538493518" sldId="2147483664"/>
          </pc:sldLayoutMkLst>
          <pc:spChg chg="mod">
            <ac:chgData name="Shashwat Madanu" userId="92ff9d43-82b3-4b8d-823c-41701afd99b0" providerId="ADAL" clId="{E3D3A144-E77D-4A94-9BA7-2B4FC305A769}" dt="2025-05-01T15:30:19.596" v="705"/>
            <ac:spMkLst>
              <pc:docMk/>
              <pc:sldMasterMk cId="3381700497" sldId="2147483660"/>
              <pc:sldLayoutMk cId="1538493518" sldId="2147483664"/>
              <ac:spMk id="8" creationId="{C28CFF88-D122-4C72-90AF-98AEC7B19CF9}"/>
            </ac:spMkLst>
          </pc:spChg>
        </pc:sldLayoutChg>
        <pc:sldLayoutChg chg="modSp">
          <pc:chgData name="Shashwat Madanu" userId="92ff9d43-82b3-4b8d-823c-41701afd99b0" providerId="ADAL" clId="{E3D3A144-E77D-4A94-9BA7-2B4FC305A769}" dt="2025-05-01T15:30:19.596" v="705"/>
          <pc:sldLayoutMkLst>
            <pc:docMk/>
            <pc:sldMasterMk cId="3381700497" sldId="2147483660"/>
            <pc:sldLayoutMk cId="1022108251" sldId="2147483665"/>
          </pc:sldLayoutMkLst>
          <pc:spChg chg="mod">
            <ac:chgData name="Shashwat Madanu" userId="92ff9d43-82b3-4b8d-823c-41701afd99b0" providerId="ADAL" clId="{E3D3A144-E77D-4A94-9BA7-2B4FC305A769}" dt="2025-05-01T15:30:19.596" v="705"/>
            <ac:spMkLst>
              <pc:docMk/>
              <pc:sldMasterMk cId="3381700497" sldId="2147483660"/>
              <pc:sldLayoutMk cId="1022108251" sldId="2147483665"/>
              <ac:spMk id="14" creationId="{53B5A437-9046-4D9A-B9A8-6545E19F54E3}"/>
            </ac:spMkLst>
          </pc:spChg>
        </pc:sldLayoutChg>
        <pc:sldLayoutChg chg="modSp">
          <pc:chgData name="Shashwat Madanu" userId="92ff9d43-82b3-4b8d-823c-41701afd99b0" providerId="ADAL" clId="{E3D3A144-E77D-4A94-9BA7-2B4FC305A769}" dt="2025-05-01T15:30:19.596" v="705"/>
          <pc:sldLayoutMkLst>
            <pc:docMk/>
            <pc:sldMasterMk cId="3381700497" sldId="2147483660"/>
            <pc:sldLayoutMk cId="1177430662" sldId="2147483666"/>
          </pc:sldLayoutMkLst>
          <pc:spChg chg="mod">
            <ac:chgData name="Shashwat Madanu" userId="92ff9d43-82b3-4b8d-823c-41701afd99b0" providerId="ADAL" clId="{E3D3A144-E77D-4A94-9BA7-2B4FC305A769}" dt="2025-05-01T15:30:19.596" v="705"/>
            <ac:spMkLst>
              <pc:docMk/>
              <pc:sldMasterMk cId="3381700497" sldId="2147483660"/>
              <pc:sldLayoutMk cId="1177430662" sldId="2147483666"/>
              <ac:spMk id="10" creationId="{39B2C728-A5A1-4484-A619-4E9E480843EA}"/>
            </ac:spMkLst>
          </pc:spChg>
        </pc:sldLayoutChg>
        <pc:sldLayoutChg chg="modSp">
          <pc:chgData name="Shashwat Madanu" userId="92ff9d43-82b3-4b8d-823c-41701afd99b0" providerId="ADAL" clId="{E3D3A144-E77D-4A94-9BA7-2B4FC305A769}" dt="2025-05-01T15:30:19.596" v="705"/>
          <pc:sldLayoutMkLst>
            <pc:docMk/>
            <pc:sldMasterMk cId="3381700497" sldId="2147483660"/>
            <pc:sldLayoutMk cId="3084522168" sldId="2147483667"/>
          </pc:sldLayoutMkLst>
          <pc:spChg chg="mod">
            <ac:chgData name="Shashwat Madanu" userId="92ff9d43-82b3-4b8d-823c-41701afd99b0" providerId="ADAL" clId="{E3D3A144-E77D-4A94-9BA7-2B4FC305A769}" dt="2025-05-01T15:30:19.596" v="705"/>
            <ac:spMkLst>
              <pc:docMk/>
              <pc:sldMasterMk cId="3381700497" sldId="2147483660"/>
              <pc:sldLayoutMk cId="3084522168" sldId="2147483667"/>
              <ac:spMk id="7" creationId="{9DBFC91C-8CCE-4BFA-A2DB-040D53241C3D}"/>
            </ac:spMkLst>
          </pc:spChg>
        </pc:sldLayoutChg>
        <pc:sldLayoutChg chg="modSp">
          <pc:chgData name="Shashwat Madanu" userId="92ff9d43-82b3-4b8d-823c-41701afd99b0" providerId="ADAL" clId="{E3D3A144-E77D-4A94-9BA7-2B4FC305A769}" dt="2025-05-01T15:30:19.596" v="705"/>
          <pc:sldLayoutMkLst>
            <pc:docMk/>
            <pc:sldMasterMk cId="3381700497" sldId="2147483660"/>
            <pc:sldLayoutMk cId="3919979794" sldId="2147483668"/>
          </pc:sldLayoutMkLst>
          <pc:spChg chg="mod">
            <ac:chgData name="Shashwat Madanu" userId="92ff9d43-82b3-4b8d-823c-41701afd99b0" providerId="ADAL" clId="{E3D3A144-E77D-4A94-9BA7-2B4FC305A769}" dt="2025-05-01T15:30:19.596" v="705"/>
            <ac:spMkLst>
              <pc:docMk/>
              <pc:sldMasterMk cId="3381700497" sldId="2147483660"/>
              <pc:sldLayoutMk cId="3919979794" sldId="2147483668"/>
              <ac:spMk id="11" creationId="{F3E5A779-8138-44AD-8594-A3305B7734CF}"/>
            </ac:spMkLst>
          </pc:spChg>
        </pc:sldLayoutChg>
        <pc:sldLayoutChg chg="modSp">
          <pc:chgData name="Shashwat Madanu" userId="92ff9d43-82b3-4b8d-823c-41701afd99b0" providerId="ADAL" clId="{E3D3A144-E77D-4A94-9BA7-2B4FC305A769}" dt="2025-05-01T15:30:19.596" v="705"/>
          <pc:sldLayoutMkLst>
            <pc:docMk/>
            <pc:sldMasterMk cId="3381700497" sldId="2147483660"/>
            <pc:sldLayoutMk cId="1870550833" sldId="2147483669"/>
          </pc:sldLayoutMkLst>
          <pc:spChg chg="mod">
            <ac:chgData name="Shashwat Madanu" userId="92ff9d43-82b3-4b8d-823c-41701afd99b0" providerId="ADAL" clId="{E3D3A144-E77D-4A94-9BA7-2B4FC305A769}" dt="2025-05-01T15:30:19.596" v="705"/>
            <ac:spMkLst>
              <pc:docMk/>
              <pc:sldMasterMk cId="3381700497" sldId="2147483660"/>
              <pc:sldLayoutMk cId="1870550833" sldId="2147483669"/>
              <ac:spMk id="6" creationId="{422B1381-D1EC-4B1F-A760-D0DE414C1F94}"/>
            </ac:spMkLst>
          </pc:spChg>
        </pc:sldLayoutChg>
        <pc:sldLayoutChg chg="modSp">
          <pc:chgData name="Shashwat Madanu" userId="92ff9d43-82b3-4b8d-823c-41701afd99b0" providerId="ADAL" clId="{E3D3A144-E77D-4A94-9BA7-2B4FC305A769}" dt="2025-05-01T15:30:19.596" v="705"/>
          <pc:sldLayoutMkLst>
            <pc:docMk/>
            <pc:sldMasterMk cId="3381700497" sldId="2147483660"/>
            <pc:sldLayoutMk cId="4055795025" sldId="2147483670"/>
          </pc:sldLayoutMkLst>
          <pc:spChg chg="mod">
            <ac:chgData name="Shashwat Madanu" userId="92ff9d43-82b3-4b8d-823c-41701afd99b0" providerId="ADAL" clId="{E3D3A144-E77D-4A94-9BA7-2B4FC305A769}" dt="2025-05-01T15:30:19.596" v="705"/>
            <ac:spMkLst>
              <pc:docMk/>
              <pc:sldMasterMk cId="3381700497" sldId="2147483660"/>
              <pc:sldLayoutMk cId="4055795025" sldId="2147483670"/>
              <ac:spMk id="5" creationId="{982ECDED-16BD-46CC-9E54-CE94F6377953}"/>
            </ac:spMkLst>
          </pc:spChg>
        </pc:sldLayoutChg>
        <pc:sldLayoutChg chg="modSp">
          <pc:chgData name="Shashwat Madanu" userId="92ff9d43-82b3-4b8d-823c-41701afd99b0" providerId="ADAL" clId="{E3D3A144-E77D-4A94-9BA7-2B4FC305A769}" dt="2025-05-01T15:30:19.596" v="705"/>
          <pc:sldLayoutMkLst>
            <pc:docMk/>
            <pc:sldMasterMk cId="3381700497" sldId="2147483660"/>
            <pc:sldLayoutMk cId="3252275823" sldId="2147483671"/>
          </pc:sldLayoutMkLst>
          <pc:spChg chg="mod">
            <ac:chgData name="Shashwat Madanu" userId="92ff9d43-82b3-4b8d-823c-41701afd99b0" providerId="ADAL" clId="{E3D3A144-E77D-4A94-9BA7-2B4FC305A769}" dt="2025-05-01T15:30:19.596" v="705"/>
            <ac:spMkLst>
              <pc:docMk/>
              <pc:sldMasterMk cId="3381700497" sldId="2147483660"/>
              <pc:sldLayoutMk cId="3252275823" sldId="2147483671"/>
              <ac:spMk id="6" creationId="{422B1381-D1EC-4B1F-A760-D0DE414C1F94}"/>
            </ac:spMkLst>
          </pc:spChg>
        </pc:sldLayoutChg>
        <pc:sldLayoutChg chg="modSp">
          <pc:chgData name="Shashwat Madanu" userId="92ff9d43-82b3-4b8d-823c-41701afd99b0" providerId="ADAL" clId="{E3D3A144-E77D-4A94-9BA7-2B4FC305A769}" dt="2025-05-01T15:30:19.596" v="705"/>
          <pc:sldLayoutMkLst>
            <pc:docMk/>
            <pc:sldMasterMk cId="3381700497" sldId="2147483660"/>
            <pc:sldLayoutMk cId="3922180436" sldId="2147483672"/>
          </pc:sldLayoutMkLst>
          <pc:spChg chg="mod">
            <ac:chgData name="Shashwat Madanu" userId="92ff9d43-82b3-4b8d-823c-41701afd99b0" providerId="ADAL" clId="{E3D3A144-E77D-4A94-9BA7-2B4FC305A769}" dt="2025-05-01T15:30:19.596" v="705"/>
            <ac:spMkLst>
              <pc:docMk/>
              <pc:sldMasterMk cId="3381700497" sldId="2147483660"/>
              <pc:sldLayoutMk cId="3922180436" sldId="2147483672"/>
              <ac:spMk id="2" creationId="{322BA0EB-7D02-4113-A1C3-72AC880B02B2}"/>
            </ac:spMkLst>
          </pc:spChg>
        </pc:sldLayoutChg>
        <pc:sldLayoutChg chg="modSp">
          <pc:chgData name="Shashwat Madanu" userId="92ff9d43-82b3-4b8d-823c-41701afd99b0" providerId="ADAL" clId="{E3D3A144-E77D-4A94-9BA7-2B4FC305A769}" dt="2025-05-01T15:30:19.596" v="705"/>
          <pc:sldLayoutMkLst>
            <pc:docMk/>
            <pc:sldMasterMk cId="3381700497" sldId="2147483660"/>
            <pc:sldLayoutMk cId="3297080146" sldId="2147483673"/>
          </pc:sldLayoutMkLst>
          <pc:spChg chg="mod">
            <ac:chgData name="Shashwat Madanu" userId="92ff9d43-82b3-4b8d-823c-41701afd99b0" providerId="ADAL" clId="{E3D3A144-E77D-4A94-9BA7-2B4FC305A769}" dt="2025-05-01T15:30:19.596" v="705"/>
            <ac:spMkLst>
              <pc:docMk/>
              <pc:sldMasterMk cId="3381700497" sldId="2147483660"/>
              <pc:sldLayoutMk cId="3297080146" sldId="2147483673"/>
              <ac:spMk id="8" creationId="{00000000-0000-0000-0000-000000000000}"/>
            </ac:spMkLst>
          </pc:spChg>
        </pc:sldLayoutChg>
        <pc:sldLayoutChg chg="modSp">
          <pc:chgData name="Shashwat Madanu" userId="92ff9d43-82b3-4b8d-823c-41701afd99b0" providerId="ADAL" clId="{E3D3A144-E77D-4A94-9BA7-2B4FC305A769}" dt="2025-05-01T15:30:19.596" v="705"/>
          <pc:sldLayoutMkLst>
            <pc:docMk/>
            <pc:sldMasterMk cId="3381700497" sldId="2147483660"/>
            <pc:sldLayoutMk cId="648748063" sldId="2147483676"/>
          </pc:sldLayoutMkLst>
          <pc:spChg chg="mod">
            <ac:chgData name="Shashwat Madanu" userId="92ff9d43-82b3-4b8d-823c-41701afd99b0" providerId="ADAL" clId="{E3D3A144-E77D-4A94-9BA7-2B4FC305A769}" dt="2025-05-01T15:30:19.596" v="705"/>
            <ac:spMkLst>
              <pc:docMk/>
              <pc:sldMasterMk cId="3381700497" sldId="2147483660"/>
              <pc:sldLayoutMk cId="648748063" sldId="2147483676"/>
              <ac:spMk id="2" creationId="{3A6E617D-734F-4979-AA28-151FD13FA134}"/>
            </ac:spMkLst>
          </pc:spChg>
        </pc:sldLayoutChg>
        <pc:sldLayoutChg chg="modSp">
          <pc:chgData name="Shashwat Madanu" userId="92ff9d43-82b3-4b8d-823c-41701afd99b0" providerId="ADAL" clId="{E3D3A144-E77D-4A94-9BA7-2B4FC305A769}" dt="2025-05-01T15:30:19.596" v="705"/>
          <pc:sldLayoutMkLst>
            <pc:docMk/>
            <pc:sldMasterMk cId="3381700497" sldId="2147483660"/>
            <pc:sldLayoutMk cId="2379163835" sldId="2147483678"/>
          </pc:sldLayoutMkLst>
          <pc:spChg chg="mod">
            <ac:chgData name="Shashwat Madanu" userId="92ff9d43-82b3-4b8d-823c-41701afd99b0" providerId="ADAL" clId="{E3D3A144-E77D-4A94-9BA7-2B4FC305A769}" dt="2025-05-01T15:30:19.596" v="705"/>
            <ac:spMkLst>
              <pc:docMk/>
              <pc:sldMasterMk cId="3381700497" sldId="2147483660"/>
              <pc:sldLayoutMk cId="2379163835" sldId="2147483678"/>
              <ac:spMk id="17" creationId="{773C8BAF-CD2F-48D5-AFFF-51A20BD31040}"/>
            </ac:spMkLst>
          </pc:spChg>
        </pc:sldLayoutChg>
        <pc:sldLayoutChg chg="modSp">
          <pc:chgData name="Shashwat Madanu" userId="92ff9d43-82b3-4b8d-823c-41701afd99b0" providerId="ADAL" clId="{E3D3A144-E77D-4A94-9BA7-2B4FC305A769}" dt="2025-05-01T15:30:19.596" v="705"/>
          <pc:sldLayoutMkLst>
            <pc:docMk/>
            <pc:sldMasterMk cId="3381700497" sldId="2147483660"/>
            <pc:sldLayoutMk cId="1246019206" sldId="2147483679"/>
          </pc:sldLayoutMkLst>
          <pc:spChg chg="mod">
            <ac:chgData name="Shashwat Madanu" userId="92ff9d43-82b3-4b8d-823c-41701afd99b0" providerId="ADAL" clId="{E3D3A144-E77D-4A94-9BA7-2B4FC305A769}" dt="2025-05-01T15:30:19.596" v="705"/>
            <ac:spMkLst>
              <pc:docMk/>
              <pc:sldMasterMk cId="3381700497" sldId="2147483660"/>
              <pc:sldLayoutMk cId="1246019206" sldId="2147483679"/>
              <ac:spMk id="2" creationId="{84DCE89E-B0BB-4DB0-B64E-C47E9E11292A}"/>
            </ac:spMkLst>
          </pc:spChg>
        </pc:sldLayoutChg>
      </pc:sldMasterChg>
    </pc:docChg>
  </pc:docChgLst>
  <pc:docChgLst>
    <pc:chgData name="Baldeo Choudhary" userId="S::340899@nttdata.com::5b00858c-aa84-491d-8b33-694420c3ddfd" providerId="AD" clId="Web-{907FC3FC-4AA0-6711-6E5B-07F7F1785FCE}"/>
    <pc:docChg chg="modSld">
      <pc:chgData name="Baldeo Choudhary" userId="S::340899@nttdata.com::5b00858c-aa84-491d-8b33-694420c3ddfd" providerId="AD" clId="Web-{907FC3FC-4AA0-6711-6E5B-07F7F1785FCE}" dt="2025-04-24T16:30:11.210" v="159" actId="1076"/>
      <pc:docMkLst>
        <pc:docMk/>
      </pc:docMkLst>
      <pc:sldChg chg="modSp">
        <pc:chgData name="Baldeo Choudhary" userId="S::340899@nttdata.com::5b00858c-aa84-491d-8b33-694420c3ddfd" providerId="AD" clId="Web-{907FC3FC-4AA0-6711-6E5B-07F7F1785FCE}" dt="2025-04-23T12:03:24.718" v="157"/>
        <pc:sldMkLst>
          <pc:docMk/>
          <pc:sldMk cId="749417174" sldId="2147482434"/>
        </pc:sldMkLst>
        <pc:graphicFrameChg chg="mod modGraphic">
          <ac:chgData name="Baldeo Choudhary" userId="S::340899@nttdata.com::5b00858c-aa84-491d-8b33-694420c3ddfd" providerId="AD" clId="Web-{907FC3FC-4AA0-6711-6E5B-07F7F1785FCE}" dt="2025-04-23T12:03:24.718" v="157"/>
          <ac:graphicFrameMkLst>
            <pc:docMk/>
            <pc:sldMk cId="749417174" sldId="2147482434"/>
            <ac:graphicFrameMk id="8" creationId="{0732FB27-7F80-7C9B-AE37-DF6D5D4959D7}"/>
          </ac:graphicFrameMkLst>
        </pc:graphicFrameChg>
      </pc:sldChg>
      <pc:sldChg chg="modSp">
        <pc:chgData name="Baldeo Choudhary" userId="S::340899@nttdata.com::5b00858c-aa84-491d-8b33-694420c3ddfd" providerId="AD" clId="Web-{907FC3FC-4AA0-6711-6E5B-07F7F1785FCE}" dt="2025-04-24T16:30:11.210" v="159" actId="1076"/>
        <pc:sldMkLst>
          <pc:docMk/>
          <pc:sldMk cId="2346816097" sldId="2147482443"/>
        </pc:sldMkLst>
      </pc:sldChg>
      <pc:sldChg chg="modSp">
        <pc:chgData name="Baldeo Choudhary" userId="S::340899@nttdata.com::5b00858c-aa84-491d-8b33-694420c3ddfd" providerId="AD" clId="Web-{907FC3FC-4AA0-6711-6E5B-07F7F1785FCE}" dt="2025-04-24T12:34:25.692" v="158" actId="1076"/>
        <pc:sldMkLst>
          <pc:docMk/>
          <pc:sldMk cId="4241268247" sldId="2147482444"/>
        </pc:sldMkLst>
      </pc:sldChg>
    </pc:docChg>
  </pc:docChgLst>
  <pc:docChgLst>
    <pc:chgData name="Aman Vignesh" userId="S::336520@nttdata.com::f1d1681f-d799-4d2e-974e-f82f22be8289" providerId="AD" clId="Web-{278298CA-3ED4-F4A3-2116-33AEA0902A58}"/>
    <pc:docChg chg="modSld">
      <pc:chgData name="Aman Vignesh" userId="S::336520@nttdata.com::f1d1681f-d799-4d2e-974e-f82f22be8289" providerId="AD" clId="Web-{278298CA-3ED4-F4A3-2116-33AEA0902A58}" dt="2025-04-24T09:15:16.991" v="50"/>
      <pc:docMkLst>
        <pc:docMk/>
      </pc:docMkLst>
      <pc:sldChg chg="modSp">
        <pc:chgData name="Aman Vignesh" userId="S::336520@nttdata.com::f1d1681f-d799-4d2e-974e-f82f22be8289" providerId="AD" clId="Web-{278298CA-3ED4-F4A3-2116-33AEA0902A58}" dt="2025-04-24T09:11:08.162" v="3"/>
        <pc:sldMkLst>
          <pc:docMk/>
          <pc:sldMk cId="749417174" sldId="2147482434"/>
        </pc:sldMkLst>
        <pc:graphicFrameChg chg="mod modGraphic">
          <ac:chgData name="Aman Vignesh" userId="S::336520@nttdata.com::f1d1681f-d799-4d2e-974e-f82f22be8289" providerId="AD" clId="Web-{278298CA-3ED4-F4A3-2116-33AEA0902A58}" dt="2025-04-24T09:11:08.162" v="3"/>
          <ac:graphicFrameMkLst>
            <pc:docMk/>
            <pc:sldMk cId="749417174" sldId="2147482434"/>
            <ac:graphicFrameMk id="9" creationId="{FE61ECF2-C9C3-4E21-8B9A-C8348CFBE4EB}"/>
          </ac:graphicFrameMkLst>
        </pc:graphicFrameChg>
      </pc:sldChg>
      <pc:sldChg chg="modSp">
        <pc:chgData name="Aman Vignesh" userId="S::336520@nttdata.com::f1d1681f-d799-4d2e-974e-f82f22be8289" providerId="AD" clId="Web-{278298CA-3ED4-F4A3-2116-33AEA0902A58}" dt="2025-04-24T09:15:16.991" v="50"/>
        <pc:sldMkLst>
          <pc:docMk/>
          <pc:sldMk cId="128222755" sldId="2147482435"/>
        </pc:sldMkLst>
        <pc:graphicFrameChg chg="mod modGraphic">
          <ac:chgData name="Aman Vignesh" userId="S::336520@nttdata.com::f1d1681f-d799-4d2e-974e-f82f22be8289" providerId="AD" clId="Web-{278298CA-3ED4-F4A3-2116-33AEA0902A58}" dt="2025-04-24T09:14:46.036" v="46"/>
          <ac:graphicFrameMkLst>
            <pc:docMk/>
            <pc:sldMk cId="128222755" sldId="2147482435"/>
            <ac:graphicFrameMk id="2" creationId="{CB08E81F-C572-6817-1EE4-95B462661A3C}"/>
          </ac:graphicFrameMkLst>
        </pc:graphicFrameChg>
        <pc:graphicFrameChg chg="mod modGraphic">
          <ac:chgData name="Aman Vignesh" userId="S::336520@nttdata.com::f1d1681f-d799-4d2e-974e-f82f22be8289" providerId="AD" clId="Web-{278298CA-3ED4-F4A3-2116-33AEA0902A58}" dt="2025-04-24T09:15:16.991" v="50"/>
          <ac:graphicFrameMkLst>
            <pc:docMk/>
            <pc:sldMk cId="128222755" sldId="2147482435"/>
            <ac:graphicFrameMk id="6" creationId="{883F776F-3D0B-2FAE-BE1E-5589B0A80B3E}"/>
          </ac:graphicFrameMkLst>
        </pc:graphicFrameChg>
      </pc:sldChg>
    </pc:docChg>
  </pc:docChgLst>
  <pc:docChgLst>
    <pc:chgData name="Baldeo Choudhary" userId="S::340899@nttdata.com::5b00858c-aa84-491d-8b33-694420c3ddfd" providerId="AD" clId="Web-{CA4D6C01-4142-0EC1-6B45-D3824B71FFFF}"/>
    <pc:docChg chg="modSld">
      <pc:chgData name="Baldeo Choudhary" userId="S::340899@nttdata.com::5b00858c-aa84-491d-8b33-694420c3ddfd" providerId="AD" clId="Web-{CA4D6C01-4142-0EC1-6B45-D3824B71FFFF}" dt="2025-05-01T18:04:26.439" v="568"/>
      <pc:docMkLst>
        <pc:docMk/>
      </pc:docMkLst>
      <pc:sldChg chg="modSp">
        <pc:chgData name="Baldeo Choudhary" userId="S::340899@nttdata.com::5b00858c-aa84-491d-8b33-694420c3ddfd" providerId="AD" clId="Web-{CA4D6C01-4142-0EC1-6B45-D3824B71FFFF}" dt="2025-05-01T18:04:26.439" v="568"/>
        <pc:sldMkLst>
          <pc:docMk/>
          <pc:sldMk cId="749417174" sldId="2147482434"/>
        </pc:sldMkLst>
        <pc:graphicFrameChg chg="mod modGraphic">
          <ac:chgData name="Baldeo Choudhary" userId="S::340899@nttdata.com::5b00858c-aa84-491d-8b33-694420c3ddfd" providerId="AD" clId="Web-{CA4D6C01-4142-0EC1-6B45-D3824B71FFFF}" dt="2025-05-01T18:04:26.439" v="568"/>
          <ac:graphicFrameMkLst>
            <pc:docMk/>
            <pc:sldMk cId="749417174" sldId="2147482434"/>
            <ac:graphicFrameMk id="8" creationId="{0732FB27-7F80-7C9B-AE37-DF6D5D4959D7}"/>
          </ac:graphicFrameMkLst>
        </pc:graphicFrameChg>
      </pc:sldChg>
    </pc:docChg>
  </pc:docChgLst>
  <pc:docChgLst>
    <pc:chgData name="Nithya Balaji" userId="S::338571@nttdata.com::85134c44-83a8-41e2-898b-bbefd6a454a3" providerId="AD" clId="Web-{5642BFD5-019D-6781-6A27-6A5517034968}"/>
    <pc:docChg chg="modSld">
      <pc:chgData name="Nithya Balaji" userId="S::338571@nttdata.com::85134c44-83a8-41e2-898b-bbefd6a454a3" providerId="AD" clId="Web-{5642BFD5-019D-6781-6A27-6A5517034968}" dt="2025-04-23T12:14:04.094" v="355"/>
      <pc:docMkLst>
        <pc:docMk/>
      </pc:docMkLst>
      <pc:sldChg chg="addSp delSp modSp">
        <pc:chgData name="Nithya Balaji" userId="S::338571@nttdata.com::85134c44-83a8-41e2-898b-bbefd6a454a3" providerId="AD" clId="Web-{5642BFD5-019D-6781-6A27-6A5517034968}" dt="2025-04-23T12:14:04.094" v="355"/>
        <pc:sldMkLst>
          <pc:docMk/>
          <pc:sldMk cId="749417174" sldId="2147482434"/>
        </pc:sldMkLst>
        <pc:graphicFrameChg chg="mod modGraphic">
          <ac:chgData name="Nithya Balaji" userId="S::338571@nttdata.com::85134c44-83a8-41e2-898b-bbefd6a454a3" providerId="AD" clId="Web-{5642BFD5-019D-6781-6A27-6A5517034968}" dt="2025-04-23T12:14:04.094" v="355"/>
          <ac:graphicFrameMkLst>
            <pc:docMk/>
            <pc:sldMk cId="749417174" sldId="2147482434"/>
            <ac:graphicFrameMk id="9" creationId="{FE61ECF2-C9C3-4E21-8B9A-C8348CFBE4EB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616205-9644-4E35-94C9-FB90A501404F}" type="datetimeFigureOut">
              <a:rPr lang="en-US" smtClean="0"/>
              <a:t>5/1/2025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95B4C0-EAB5-4031-AA2F-7855E116C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392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chatbot &amp; edit ml model to formula based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5B4C0-EAB5-4031-AA2F-7855E116C96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914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Agno logo</a:t>
            </a:r>
          </a:p>
          <a:p>
            <a:r>
              <a:rPr lang="en-US" dirty="0"/>
              <a:t>Change user to credit underwriter</a:t>
            </a:r>
          </a:p>
          <a:p>
            <a:r>
              <a:rPr lang="en-US" dirty="0"/>
              <a:t>Add numbers to the three blocks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5B4C0-EAB5-4031-AA2F-7855E116C9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778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 web apps</a:t>
            </a:r>
          </a:p>
          <a:p>
            <a:r>
              <a:rPr lang="en-US" dirty="0"/>
              <a:t>Very little content to talk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5B4C0-EAB5-4031-AA2F-7855E116C9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771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 Scraping needs to be removed</a:t>
            </a:r>
          </a:p>
          <a:p>
            <a:r>
              <a:rPr lang="en-US" dirty="0"/>
              <a:t>Edit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5B4C0-EAB5-4031-AA2F-7855E116C9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40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Edit the agents</a:t>
            </a:r>
          </a:p>
          <a:p>
            <a:r>
              <a:rPr lang="en-US" dirty="0"/>
              <a:t>Remove </a:t>
            </a:r>
            <a:r>
              <a:rPr lang="en-US" dirty="0" err="1"/>
              <a:t>duckduckgo</a:t>
            </a:r>
            <a:endParaRPr lang="en-US" dirty="0"/>
          </a:p>
          <a:p>
            <a:r>
              <a:rPr lang="en-US" dirty="0"/>
              <a:t>ML will change to formula based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5B4C0-EAB5-4031-AA2F-7855E116C9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352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B4A0B-80B3-7526-C295-D6C1DD816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0DD33D-7B07-FE9B-809F-F9C88D129E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F1149B-9DAF-A224-D749-0271B453A4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Edit the agents</a:t>
            </a:r>
          </a:p>
          <a:p>
            <a:r>
              <a:rPr lang="en-US" dirty="0"/>
              <a:t>Remove </a:t>
            </a:r>
            <a:r>
              <a:rPr lang="en-US" dirty="0" err="1"/>
              <a:t>duckduckgo</a:t>
            </a:r>
            <a:endParaRPr lang="en-US" dirty="0"/>
          </a:p>
          <a:p>
            <a:r>
              <a:rPr lang="en-US" dirty="0"/>
              <a:t>ML will change to formula based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70A47-5D9E-48B3-9B9C-EEFF1A5865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95B4C0-EAB5-4031-AA2F-7855E116C96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13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lide - BH-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2832EA-CDD3-468B-986D-C2A74387AB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2025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DD751-D7CE-4A02-94D3-1F2D41366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E4D8CF-0D05-45F7-8EE6-FF44BB9F9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1371600"/>
            <a:ext cx="8229600" cy="44958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+mj-lt"/>
              <a:buAutoNum type="arabicPeriod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0BA10AE1-3D57-4205-BB6A-E3BB463E32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81000"/>
            <a:ext cx="11582400" cy="81128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6FD1BB08-7F92-4AC5-95F5-578AB569465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6785C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775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92">
          <p15:clr>
            <a:srgbClr val="FBAE40"/>
          </p15:clr>
        </p15:guide>
        <p15:guide id="3" pos="748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 Band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28220791-D495-4D87-90C8-E922F6083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752600"/>
            <a:ext cx="12192000" cy="3378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982ECDED-16BD-46CC-9E54-CE94F6377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2025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5BC33B8-03C1-47C6-B7A6-54A66971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795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ccess Story (Unnam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457200"/>
            <a:ext cx="41148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7” x ‘ 4.5” @ 96dpi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22B1381-D1EC-4B1F-A760-D0DE414C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2025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graphicFrame>
        <p:nvGraphicFramePr>
          <p:cNvPr id="8" name="Body Copy">
            <a:extLst>
              <a:ext uri="{FF2B5EF4-FFF2-40B4-BE49-F238E27FC236}">
                <a16:creationId xmlns:a16="http://schemas.microsoft.com/office/drawing/2014/main" id="{97B60F81-633F-4646-AA98-205101671A2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67352269"/>
              </p:ext>
            </p:extLst>
          </p:nvPr>
        </p:nvGraphicFramePr>
        <p:xfrm>
          <a:off x="4419600" y="1855716"/>
          <a:ext cx="7467600" cy="416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0780">
                  <a:extLst>
                    <a:ext uri="{9D8B030D-6E8A-4147-A177-3AD203B41FA5}">
                      <a16:colId xmlns:a16="http://schemas.microsoft.com/office/drawing/2014/main" val="946091691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1729550602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614543895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4208229438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081490778"/>
                    </a:ext>
                  </a:extLst>
                </a:gridCol>
              </a:tblGrid>
              <a:tr h="416716"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Business need</a:t>
                      </a:r>
                      <a:r>
                        <a:rPr kumimoji="1" lang="en-US" sz="20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Solution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Outcomes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4790786"/>
                  </a:ext>
                </a:extLst>
              </a:tr>
            </a:tbl>
          </a:graphicData>
        </a:graphic>
      </p:graphicFrame>
      <p:sp>
        <p:nvSpPr>
          <p:cNvPr id="9" name="Title 3">
            <a:extLst>
              <a:ext uri="{FF2B5EF4-FFF2-40B4-BE49-F238E27FC236}">
                <a16:creationId xmlns:a16="http://schemas.microsoft.com/office/drawing/2014/main" id="{4403474F-4C11-4C2F-9EC3-2AA63BBDF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9600" y="640080"/>
            <a:ext cx="7467600" cy="55220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defRPr lang="en-US" b="1" dirty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Generic Description of Client (Title Case)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2E2D38-5330-481A-8A2D-27515EAB6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9600" y="1295400"/>
            <a:ext cx="7467600" cy="4572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60955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219109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828662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4pPr>
            <a:lvl5pPr marL="243821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Subhead (Sentence case, no punctuation)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C834197-400F-446C-8C06-80562BDF75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9599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sz="1050"/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lang="en-GB" sz="1050"/>
              <a:t>Example: The client needed to boost operational efficiency, flexibility and agility so it could continuously respond to customer demand.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09CAB2B-0D59-4F3A-8262-32034F757D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1825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The client partners with </a:t>
            </a:r>
            <a:b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</a:b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NTT DATA to manage IT infrastructure services — covering data </a:t>
            </a:r>
            <a:r>
              <a:rPr kumimoji="1" lang="en-US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center</a:t>
            </a: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 and help desk operations, security, servers, networking and messaging — so staff can focus on the core business.</a:t>
            </a:r>
            <a:endParaRPr lang="en-US" sz="105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4C75FEB-4BF0-4940-9459-71F22DCD8A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28048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227013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pPr marL="227013" lvl="0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444444"/>
                </a:solidFill>
                <a:ea typeface="Museo Sans For Dell" pitchFamily="2" charset="0"/>
              </a:rPr>
              <a:t>Bullets</a:t>
            </a:r>
            <a:endParaRPr kumimoji="1" lang="en-US" sz="1050">
              <a:solidFill>
                <a:srgbClr val="444444"/>
              </a:solidFill>
              <a:ea typeface="Museo Sans For Dell" pitchFamily="2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10DB331-BCC2-4933-82DD-8532EA7B4DB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9600" y="4876800"/>
            <a:ext cx="7467600" cy="1060839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-- Remove Before Presenting -- For the Development of “Success Stories” Only (unnamed or anonymous case studies)</a:t>
            </a:r>
          </a:p>
        </p:txBody>
      </p:sp>
    </p:spTree>
    <p:extLst>
      <p:ext uri="{BB962C8B-B14F-4D97-AF65-F5344CB8AC3E}">
        <p14:creationId xmlns:p14="http://schemas.microsoft.com/office/powerpoint/2010/main" val="32522758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B (Human Blue BI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134DA77F-7EFB-4A9E-8ABF-597DA6FF0B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687" b="2696"/>
          <a:stretch/>
        </p:blipFill>
        <p:spPr>
          <a:xfrm>
            <a:off x="10319" y="0"/>
            <a:ext cx="12192118" cy="7527918"/>
          </a:xfrm>
          <a:prstGeom prst="rect">
            <a:avLst/>
          </a:prstGeom>
        </p:spPr>
      </p:pic>
      <p:sp>
        <p:nvSpPr>
          <p:cNvPr id="17" name="正方形/長方形 16"/>
          <p:cNvSpPr/>
          <p:nvPr userDrawn="1"/>
        </p:nvSpPr>
        <p:spPr>
          <a:xfrm>
            <a:off x="0" y="4724400"/>
            <a:ext cx="12192119" cy="214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 b="0" i="0">
              <a:latin typeface="HGPGothicE" charset="-128"/>
              <a:ea typeface="HGPGothicE" charset="-128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5FEE76F-2258-4144-9F94-AF2261817D39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3575999" y="5839504"/>
            <a:ext cx="7092002" cy="1011600"/>
          </a:xfrm>
          <a:prstGeom prst="rect">
            <a:avLst/>
          </a:prstGeom>
          <a:effectLst/>
        </p:spPr>
        <p:txBody>
          <a:bodyPr rIns="274320" anchor="ctr">
            <a:normAutofit/>
          </a:bodyPr>
          <a:lstStyle>
            <a:lvl1pPr marL="0" marR="0" indent="0" algn="l" defTabSz="60955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400" b="0" i="0" baseline="0">
                <a:solidFill>
                  <a:srgbClr val="FFFFFF"/>
                </a:solidFill>
                <a:latin typeface="+mn-lt"/>
                <a:ea typeface="HGPGothicE" charset="-128"/>
                <a:cs typeface="HGPGothicE" charset="-128"/>
              </a:defRPr>
            </a:lvl1pPr>
            <a:lvl2pPr marL="609555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2pPr>
            <a:lvl3pPr marL="1219110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3pPr>
            <a:lvl4pPr marL="182866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1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77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32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88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43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0955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ja-JP"/>
              <a:t>&lt;MM/DD/YYYY&gt;</a:t>
            </a:r>
            <a:br>
              <a:rPr lang="en-US" altLang="ja-JP"/>
            </a:br>
            <a:r>
              <a:rPr lang="en-US" altLang="ja-JP"/>
              <a:t>&lt;NTT DATA, Inc.&gt;</a:t>
            </a:r>
            <a:br>
              <a:rPr lang="en-US" altLang="ja-JP"/>
            </a:br>
            <a:r>
              <a:rPr lang="en-US" altLang="ja-JP"/>
              <a:t>&lt;XXXXXXXXXXXX&gt;</a:t>
            </a:r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2E76A378-9C19-4F49-B868-7D70D581E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5999" y="4770296"/>
            <a:ext cx="7092002" cy="990000"/>
          </a:xfrm>
          <a:prstGeom prst="rect">
            <a:avLst/>
          </a:prstGeom>
          <a:effectLst/>
        </p:spPr>
        <p:txBody>
          <a:bodyPr rIns="274320" anchor="ctr">
            <a:normAutofit/>
          </a:bodyPr>
          <a:lstStyle>
            <a:lvl1pPr>
              <a:defRPr lang="en-US" altLang="ja-JP" sz="2000" spc="0" dirty="0" smtClean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 fontAlgn="ctr">
              <a:spcBef>
                <a:spcPts val="0"/>
              </a:spcBef>
              <a:buFont typeface="Arial" pitchFamily="34" charset="0"/>
              <a:buNone/>
            </a:pPr>
            <a:r>
              <a:rPr kumimoji="1" lang="en-US" altLang="ja-JP"/>
              <a:t>[Title]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2BA0EB-7D02-4113-A1C3-72AC880B02B2}"/>
              </a:ext>
            </a:extLst>
          </p:cNvPr>
          <p:cNvSpPr txBox="1"/>
          <p:nvPr userDrawn="1"/>
        </p:nvSpPr>
        <p:spPr>
          <a:xfrm>
            <a:off x="9067800" y="6544699"/>
            <a:ext cx="2819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2025 NTT DATA, Inc. All rights reserved.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141FCE-4A85-4EF9-BF9C-7D232ECA62E9}"/>
              </a:ext>
            </a:extLst>
          </p:cNvPr>
          <p:cNvGrpSpPr/>
          <p:nvPr userDrawn="1"/>
        </p:nvGrpSpPr>
        <p:grpSpPr>
          <a:xfrm>
            <a:off x="9448800" y="420688"/>
            <a:ext cx="2362201" cy="779463"/>
            <a:chOff x="9448800" y="420688"/>
            <a:chExt cx="2362201" cy="779463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B0078B01-F2D4-45D1-A8C4-90D47C6DD9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66350" y="862013"/>
              <a:ext cx="254000" cy="338138"/>
            </a:xfrm>
            <a:custGeom>
              <a:avLst/>
              <a:gdLst>
                <a:gd name="T0" fmla="*/ 35 w 278"/>
                <a:gd name="T1" fmla="*/ 245 h 368"/>
                <a:gd name="T2" fmla="*/ 43 w 278"/>
                <a:gd name="T3" fmla="*/ 290 h 368"/>
                <a:gd name="T4" fmla="*/ 68 w 278"/>
                <a:gd name="T5" fmla="*/ 319 h 368"/>
                <a:gd name="T6" fmla="*/ 105 w 278"/>
                <a:gd name="T7" fmla="*/ 335 h 368"/>
                <a:gd name="T8" fmla="*/ 150 w 278"/>
                <a:gd name="T9" fmla="*/ 340 h 368"/>
                <a:gd name="T10" fmla="*/ 181 w 278"/>
                <a:gd name="T11" fmla="*/ 336 h 368"/>
                <a:gd name="T12" fmla="*/ 211 w 278"/>
                <a:gd name="T13" fmla="*/ 323 h 368"/>
                <a:gd name="T14" fmla="*/ 235 w 278"/>
                <a:gd name="T15" fmla="*/ 301 h 368"/>
                <a:gd name="T16" fmla="*/ 244 w 278"/>
                <a:gd name="T17" fmla="*/ 268 h 368"/>
                <a:gd name="T18" fmla="*/ 237 w 278"/>
                <a:gd name="T19" fmla="*/ 242 h 368"/>
                <a:gd name="T20" fmla="*/ 220 w 278"/>
                <a:gd name="T21" fmla="*/ 224 h 368"/>
                <a:gd name="T22" fmla="*/ 196 w 278"/>
                <a:gd name="T23" fmla="*/ 212 h 368"/>
                <a:gd name="T24" fmla="*/ 171 w 278"/>
                <a:gd name="T25" fmla="*/ 204 h 368"/>
                <a:gd name="T26" fmla="*/ 92 w 278"/>
                <a:gd name="T27" fmla="*/ 185 h 368"/>
                <a:gd name="T28" fmla="*/ 62 w 278"/>
                <a:gd name="T29" fmla="*/ 175 h 368"/>
                <a:gd name="T30" fmla="*/ 37 w 278"/>
                <a:gd name="T31" fmla="*/ 159 h 368"/>
                <a:gd name="T32" fmla="*/ 19 w 278"/>
                <a:gd name="T33" fmla="*/ 135 h 368"/>
                <a:gd name="T34" fmla="*/ 13 w 278"/>
                <a:gd name="T35" fmla="*/ 99 h 368"/>
                <a:gd name="T36" fmla="*/ 18 w 278"/>
                <a:gd name="T37" fmla="*/ 69 h 368"/>
                <a:gd name="T38" fmla="*/ 36 w 278"/>
                <a:gd name="T39" fmla="*/ 37 h 368"/>
                <a:gd name="T40" fmla="*/ 74 w 278"/>
                <a:gd name="T41" fmla="*/ 11 h 368"/>
                <a:gd name="T42" fmla="*/ 135 w 278"/>
                <a:gd name="T43" fmla="*/ 0 h 368"/>
                <a:gd name="T44" fmla="*/ 185 w 278"/>
                <a:gd name="T45" fmla="*/ 7 h 368"/>
                <a:gd name="T46" fmla="*/ 226 w 278"/>
                <a:gd name="T47" fmla="*/ 28 h 368"/>
                <a:gd name="T48" fmla="*/ 255 w 278"/>
                <a:gd name="T49" fmla="*/ 62 h 368"/>
                <a:gd name="T50" fmla="*/ 265 w 278"/>
                <a:gd name="T51" fmla="*/ 110 h 368"/>
                <a:gd name="T52" fmla="*/ 232 w 278"/>
                <a:gd name="T53" fmla="*/ 110 h 368"/>
                <a:gd name="T54" fmla="*/ 223 w 278"/>
                <a:gd name="T55" fmla="*/ 74 h 368"/>
                <a:gd name="T56" fmla="*/ 201 w 278"/>
                <a:gd name="T57" fmla="*/ 49 h 368"/>
                <a:gd name="T58" fmla="*/ 171 w 278"/>
                <a:gd name="T59" fmla="*/ 34 h 368"/>
                <a:gd name="T60" fmla="*/ 135 w 278"/>
                <a:gd name="T61" fmla="*/ 29 h 368"/>
                <a:gd name="T62" fmla="*/ 102 w 278"/>
                <a:gd name="T63" fmla="*/ 32 h 368"/>
                <a:gd name="T64" fmla="*/ 73 w 278"/>
                <a:gd name="T65" fmla="*/ 44 h 368"/>
                <a:gd name="T66" fmla="*/ 54 w 278"/>
                <a:gd name="T67" fmla="*/ 66 h 368"/>
                <a:gd name="T68" fmla="*/ 46 w 278"/>
                <a:gd name="T69" fmla="*/ 99 h 368"/>
                <a:gd name="T70" fmla="*/ 51 w 278"/>
                <a:gd name="T71" fmla="*/ 121 h 368"/>
                <a:gd name="T72" fmla="*/ 62 w 278"/>
                <a:gd name="T73" fmla="*/ 136 h 368"/>
                <a:gd name="T74" fmla="*/ 79 w 278"/>
                <a:gd name="T75" fmla="*/ 146 h 368"/>
                <a:gd name="T76" fmla="*/ 100 w 278"/>
                <a:gd name="T77" fmla="*/ 153 h 368"/>
                <a:gd name="T78" fmla="*/ 186 w 278"/>
                <a:gd name="T79" fmla="*/ 174 h 368"/>
                <a:gd name="T80" fmla="*/ 221 w 278"/>
                <a:gd name="T81" fmla="*/ 186 h 368"/>
                <a:gd name="T82" fmla="*/ 251 w 278"/>
                <a:gd name="T83" fmla="*/ 204 h 368"/>
                <a:gd name="T84" fmla="*/ 270 w 278"/>
                <a:gd name="T85" fmla="*/ 230 h 368"/>
                <a:gd name="T86" fmla="*/ 278 w 278"/>
                <a:gd name="T87" fmla="*/ 267 h 368"/>
                <a:gd name="T88" fmla="*/ 276 w 278"/>
                <a:gd name="T89" fmla="*/ 283 h 368"/>
                <a:gd name="T90" fmla="*/ 270 w 278"/>
                <a:gd name="T91" fmla="*/ 304 h 368"/>
                <a:gd name="T92" fmla="*/ 257 w 278"/>
                <a:gd name="T93" fmla="*/ 327 h 368"/>
                <a:gd name="T94" fmla="*/ 233 w 278"/>
                <a:gd name="T95" fmla="*/ 348 h 368"/>
                <a:gd name="T96" fmla="*/ 196 w 278"/>
                <a:gd name="T97" fmla="*/ 363 h 368"/>
                <a:gd name="T98" fmla="*/ 142 w 278"/>
                <a:gd name="T99" fmla="*/ 368 h 368"/>
                <a:gd name="T100" fmla="*/ 85 w 278"/>
                <a:gd name="T101" fmla="*/ 361 h 368"/>
                <a:gd name="T102" fmla="*/ 39 w 278"/>
                <a:gd name="T103" fmla="*/ 339 h 368"/>
                <a:gd name="T104" fmla="*/ 10 w 278"/>
                <a:gd name="T105" fmla="*/ 300 h 368"/>
                <a:gd name="T106" fmla="*/ 1 w 278"/>
                <a:gd name="T107" fmla="*/ 245 h 368"/>
                <a:gd name="T108" fmla="*/ 35 w 278"/>
                <a:gd name="T109" fmla="*/ 245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8" h="368">
                  <a:moveTo>
                    <a:pt x="35" y="245"/>
                  </a:moveTo>
                  <a:cubicBezTo>
                    <a:pt x="35" y="263"/>
                    <a:pt x="37" y="278"/>
                    <a:pt x="43" y="290"/>
                  </a:cubicBezTo>
                  <a:cubicBezTo>
                    <a:pt x="49" y="302"/>
                    <a:pt x="58" y="312"/>
                    <a:pt x="68" y="319"/>
                  </a:cubicBezTo>
                  <a:cubicBezTo>
                    <a:pt x="78" y="327"/>
                    <a:pt x="91" y="332"/>
                    <a:pt x="105" y="335"/>
                  </a:cubicBezTo>
                  <a:cubicBezTo>
                    <a:pt x="119" y="338"/>
                    <a:pt x="134" y="340"/>
                    <a:pt x="150" y="340"/>
                  </a:cubicBezTo>
                  <a:cubicBezTo>
                    <a:pt x="160" y="340"/>
                    <a:pt x="170" y="338"/>
                    <a:pt x="181" y="336"/>
                  </a:cubicBezTo>
                  <a:cubicBezTo>
                    <a:pt x="191" y="333"/>
                    <a:pt x="202" y="329"/>
                    <a:pt x="211" y="323"/>
                  </a:cubicBezTo>
                  <a:cubicBezTo>
                    <a:pt x="220" y="317"/>
                    <a:pt x="228" y="310"/>
                    <a:pt x="235" y="301"/>
                  </a:cubicBezTo>
                  <a:cubicBezTo>
                    <a:pt x="241" y="292"/>
                    <a:pt x="244" y="281"/>
                    <a:pt x="244" y="268"/>
                  </a:cubicBezTo>
                  <a:cubicBezTo>
                    <a:pt x="244" y="258"/>
                    <a:pt x="242" y="249"/>
                    <a:pt x="237" y="242"/>
                  </a:cubicBezTo>
                  <a:cubicBezTo>
                    <a:pt x="233" y="235"/>
                    <a:pt x="227" y="229"/>
                    <a:pt x="220" y="224"/>
                  </a:cubicBezTo>
                  <a:cubicBezTo>
                    <a:pt x="213" y="219"/>
                    <a:pt x="205" y="215"/>
                    <a:pt x="196" y="212"/>
                  </a:cubicBezTo>
                  <a:cubicBezTo>
                    <a:pt x="188" y="209"/>
                    <a:pt x="179" y="206"/>
                    <a:pt x="171" y="204"/>
                  </a:cubicBezTo>
                  <a:cubicBezTo>
                    <a:pt x="92" y="185"/>
                    <a:pt x="92" y="185"/>
                    <a:pt x="92" y="185"/>
                  </a:cubicBezTo>
                  <a:cubicBezTo>
                    <a:pt x="82" y="182"/>
                    <a:pt x="72" y="179"/>
                    <a:pt x="62" y="175"/>
                  </a:cubicBezTo>
                  <a:cubicBezTo>
                    <a:pt x="53" y="171"/>
                    <a:pt x="44" y="166"/>
                    <a:pt x="37" y="159"/>
                  </a:cubicBezTo>
                  <a:cubicBezTo>
                    <a:pt x="30" y="152"/>
                    <a:pt x="24" y="144"/>
                    <a:pt x="19" y="135"/>
                  </a:cubicBezTo>
                  <a:cubicBezTo>
                    <a:pt x="15" y="125"/>
                    <a:pt x="13" y="113"/>
                    <a:pt x="13" y="99"/>
                  </a:cubicBezTo>
                  <a:cubicBezTo>
                    <a:pt x="13" y="91"/>
                    <a:pt x="14" y="81"/>
                    <a:pt x="18" y="69"/>
                  </a:cubicBezTo>
                  <a:cubicBezTo>
                    <a:pt x="21" y="58"/>
                    <a:pt x="27" y="47"/>
                    <a:pt x="36" y="37"/>
                  </a:cubicBezTo>
                  <a:cubicBezTo>
                    <a:pt x="45" y="26"/>
                    <a:pt x="58" y="18"/>
                    <a:pt x="74" y="11"/>
                  </a:cubicBezTo>
                  <a:cubicBezTo>
                    <a:pt x="89" y="3"/>
                    <a:pt x="110" y="0"/>
                    <a:pt x="135" y="0"/>
                  </a:cubicBezTo>
                  <a:cubicBezTo>
                    <a:pt x="152" y="0"/>
                    <a:pt x="169" y="2"/>
                    <a:pt x="185" y="7"/>
                  </a:cubicBezTo>
                  <a:cubicBezTo>
                    <a:pt x="200" y="12"/>
                    <a:pt x="214" y="18"/>
                    <a:pt x="226" y="28"/>
                  </a:cubicBezTo>
                  <a:cubicBezTo>
                    <a:pt x="238" y="37"/>
                    <a:pt x="248" y="48"/>
                    <a:pt x="255" y="62"/>
                  </a:cubicBezTo>
                  <a:cubicBezTo>
                    <a:pt x="262" y="76"/>
                    <a:pt x="265" y="92"/>
                    <a:pt x="265" y="110"/>
                  </a:cubicBezTo>
                  <a:cubicBezTo>
                    <a:pt x="232" y="110"/>
                    <a:pt x="232" y="110"/>
                    <a:pt x="232" y="110"/>
                  </a:cubicBezTo>
                  <a:cubicBezTo>
                    <a:pt x="231" y="96"/>
                    <a:pt x="228" y="85"/>
                    <a:pt x="223" y="74"/>
                  </a:cubicBezTo>
                  <a:cubicBezTo>
                    <a:pt x="217" y="64"/>
                    <a:pt x="210" y="56"/>
                    <a:pt x="201" y="49"/>
                  </a:cubicBezTo>
                  <a:cubicBezTo>
                    <a:pt x="192" y="42"/>
                    <a:pt x="182" y="37"/>
                    <a:pt x="171" y="34"/>
                  </a:cubicBezTo>
                  <a:cubicBezTo>
                    <a:pt x="160" y="30"/>
                    <a:pt x="148" y="29"/>
                    <a:pt x="135" y="29"/>
                  </a:cubicBezTo>
                  <a:cubicBezTo>
                    <a:pt x="123" y="29"/>
                    <a:pt x="112" y="30"/>
                    <a:pt x="102" y="32"/>
                  </a:cubicBezTo>
                  <a:cubicBezTo>
                    <a:pt x="91" y="35"/>
                    <a:pt x="81" y="39"/>
                    <a:pt x="73" y="44"/>
                  </a:cubicBezTo>
                  <a:cubicBezTo>
                    <a:pt x="65" y="50"/>
                    <a:pt x="59" y="57"/>
                    <a:pt x="54" y="66"/>
                  </a:cubicBezTo>
                  <a:cubicBezTo>
                    <a:pt x="49" y="75"/>
                    <a:pt x="46" y="86"/>
                    <a:pt x="46" y="99"/>
                  </a:cubicBezTo>
                  <a:cubicBezTo>
                    <a:pt x="46" y="107"/>
                    <a:pt x="48" y="114"/>
                    <a:pt x="51" y="121"/>
                  </a:cubicBezTo>
                  <a:cubicBezTo>
                    <a:pt x="53" y="127"/>
                    <a:pt x="57" y="132"/>
                    <a:pt x="62" y="136"/>
                  </a:cubicBezTo>
                  <a:cubicBezTo>
                    <a:pt x="67" y="140"/>
                    <a:pt x="73" y="143"/>
                    <a:pt x="79" y="146"/>
                  </a:cubicBezTo>
                  <a:cubicBezTo>
                    <a:pt x="86" y="149"/>
                    <a:pt x="93" y="151"/>
                    <a:pt x="100" y="153"/>
                  </a:cubicBezTo>
                  <a:cubicBezTo>
                    <a:pt x="186" y="174"/>
                    <a:pt x="186" y="174"/>
                    <a:pt x="186" y="174"/>
                  </a:cubicBezTo>
                  <a:cubicBezTo>
                    <a:pt x="199" y="178"/>
                    <a:pt x="210" y="182"/>
                    <a:pt x="221" y="186"/>
                  </a:cubicBezTo>
                  <a:cubicBezTo>
                    <a:pt x="232" y="191"/>
                    <a:pt x="242" y="197"/>
                    <a:pt x="251" y="204"/>
                  </a:cubicBezTo>
                  <a:cubicBezTo>
                    <a:pt x="259" y="211"/>
                    <a:pt x="266" y="220"/>
                    <a:pt x="270" y="230"/>
                  </a:cubicBezTo>
                  <a:cubicBezTo>
                    <a:pt x="275" y="240"/>
                    <a:pt x="278" y="253"/>
                    <a:pt x="278" y="267"/>
                  </a:cubicBezTo>
                  <a:cubicBezTo>
                    <a:pt x="278" y="271"/>
                    <a:pt x="277" y="277"/>
                    <a:pt x="276" y="283"/>
                  </a:cubicBezTo>
                  <a:cubicBezTo>
                    <a:pt x="276" y="290"/>
                    <a:pt x="274" y="297"/>
                    <a:pt x="270" y="304"/>
                  </a:cubicBezTo>
                  <a:cubicBezTo>
                    <a:pt x="267" y="312"/>
                    <a:pt x="263" y="319"/>
                    <a:pt x="257" y="327"/>
                  </a:cubicBezTo>
                  <a:cubicBezTo>
                    <a:pt x="251" y="334"/>
                    <a:pt x="243" y="341"/>
                    <a:pt x="233" y="348"/>
                  </a:cubicBezTo>
                  <a:cubicBezTo>
                    <a:pt x="223" y="354"/>
                    <a:pt x="211" y="359"/>
                    <a:pt x="196" y="363"/>
                  </a:cubicBezTo>
                  <a:cubicBezTo>
                    <a:pt x="181" y="366"/>
                    <a:pt x="163" y="368"/>
                    <a:pt x="142" y="368"/>
                  </a:cubicBezTo>
                  <a:cubicBezTo>
                    <a:pt x="122" y="368"/>
                    <a:pt x="102" y="366"/>
                    <a:pt x="85" y="361"/>
                  </a:cubicBezTo>
                  <a:cubicBezTo>
                    <a:pt x="67" y="356"/>
                    <a:pt x="51" y="349"/>
                    <a:pt x="39" y="339"/>
                  </a:cubicBezTo>
                  <a:cubicBezTo>
                    <a:pt x="26" y="329"/>
                    <a:pt x="17" y="316"/>
                    <a:pt x="10" y="300"/>
                  </a:cubicBezTo>
                  <a:cubicBezTo>
                    <a:pt x="3" y="285"/>
                    <a:pt x="0" y="266"/>
                    <a:pt x="1" y="245"/>
                  </a:cubicBezTo>
                  <a:lnTo>
                    <a:pt x="35" y="2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513B6B-CDCC-40A4-A37E-C2EB994ED73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452100" y="952501"/>
              <a:ext cx="209550" cy="247650"/>
            </a:xfrm>
            <a:custGeom>
              <a:avLst/>
              <a:gdLst>
                <a:gd name="T0" fmla="*/ 31 w 229"/>
                <a:gd name="T1" fmla="*/ 144 h 270"/>
                <a:gd name="T2" fmla="*/ 36 w 229"/>
                <a:gd name="T3" fmla="*/ 179 h 270"/>
                <a:gd name="T4" fmla="*/ 51 w 229"/>
                <a:gd name="T5" fmla="*/ 211 h 270"/>
                <a:gd name="T6" fmla="*/ 77 w 229"/>
                <a:gd name="T7" fmla="*/ 235 h 270"/>
                <a:gd name="T8" fmla="*/ 116 w 229"/>
                <a:gd name="T9" fmla="*/ 244 h 270"/>
                <a:gd name="T10" fmla="*/ 169 w 229"/>
                <a:gd name="T11" fmla="*/ 226 h 270"/>
                <a:gd name="T12" fmla="*/ 196 w 229"/>
                <a:gd name="T13" fmla="*/ 179 h 270"/>
                <a:gd name="T14" fmla="*/ 227 w 229"/>
                <a:gd name="T15" fmla="*/ 179 h 270"/>
                <a:gd name="T16" fmla="*/ 191 w 229"/>
                <a:gd name="T17" fmla="*/ 246 h 270"/>
                <a:gd name="T18" fmla="*/ 116 w 229"/>
                <a:gd name="T19" fmla="*/ 270 h 270"/>
                <a:gd name="T20" fmla="*/ 63 w 229"/>
                <a:gd name="T21" fmla="*/ 259 h 270"/>
                <a:gd name="T22" fmla="*/ 28 w 229"/>
                <a:gd name="T23" fmla="*/ 230 h 270"/>
                <a:gd name="T24" fmla="*/ 7 w 229"/>
                <a:gd name="T25" fmla="*/ 187 h 270"/>
                <a:gd name="T26" fmla="*/ 0 w 229"/>
                <a:gd name="T27" fmla="*/ 135 h 270"/>
                <a:gd name="T28" fmla="*/ 7 w 229"/>
                <a:gd name="T29" fmla="*/ 86 h 270"/>
                <a:gd name="T30" fmla="*/ 28 w 229"/>
                <a:gd name="T31" fmla="*/ 42 h 270"/>
                <a:gd name="T32" fmla="*/ 63 w 229"/>
                <a:gd name="T33" fmla="*/ 12 h 270"/>
                <a:gd name="T34" fmla="*/ 116 w 229"/>
                <a:gd name="T35" fmla="*/ 0 h 270"/>
                <a:gd name="T36" fmla="*/ 168 w 229"/>
                <a:gd name="T37" fmla="*/ 12 h 270"/>
                <a:gd name="T38" fmla="*/ 204 w 229"/>
                <a:gd name="T39" fmla="*/ 45 h 270"/>
                <a:gd name="T40" fmla="*/ 223 w 229"/>
                <a:gd name="T41" fmla="*/ 91 h 270"/>
                <a:gd name="T42" fmla="*/ 228 w 229"/>
                <a:gd name="T43" fmla="*/ 144 h 270"/>
                <a:gd name="T44" fmla="*/ 31 w 229"/>
                <a:gd name="T45" fmla="*/ 144 h 270"/>
                <a:gd name="T46" fmla="*/ 197 w 229"/>
                <a:gd name="T47" fmla="*/ 117 h 270"/>
                <a:gd name="T48" fmla="*/ 191 w 229"/>
                <a:gd name="T49" fmla="*/ 83 h 270"/>
                <a:gd name="T50" fmla="*/ 175 w 229"/>
                <a:gd name="T51" fmla="*/ 54 h 270"/>
                <a:gd name="T52" fmla="*/ 149 w 229"/>
                <a:gd name="T53" fmla="*/ 34 h 270"/>
                <a:gd name="T54" fmla="*/ 116 w 229"/>
                <a:gd name="T55" fmla="*/ 26 h 270"/>
                <a:gd name="T56" fmla="*/ 82 w 229"/>
                <a:gd name="T57" fmla="*/ 34 h 270"/>
                <a:gd name="T58" fmla="*/ 56 w 229"/>
                <a:gd name="T59" fmla="*/ 54 h 270"/>
                <a:gd name="T60" fmla="*/ 40 w 229"/>
                <a:gd name="T61" fmla="*/ 83 h 270"/>
                <a:gd name="T62" fmla="*/ 31 w 229"/>
                <a:gd name="T63" fmla="*/ 117 h 270"/>
                <a:gd name="T64" fmla="*/ 197 w 229"/>
                <a:gd name="T65" fmla="*/ 117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9" h="270">
                  <a:moveTo>
                    <a:pt x="31" y="144"/>
                  </a:moveTo>
                  <a:cubicBezTo>
                    <a:pt x="31" y="155"/>
                    <a:pt x="33" y="167"/>
                    <a:pt x="36" y="179"/>
                  </a:cubicBezTo>
                  <a:cubicBezTo>
                    <a:pt x="40" y="191"/>
                    <a:pt x="45" y="201"/>
                    <a:pt x="51" y="211"/>
                  </a:cubicBezTo>
                  <a:cubicBezTo>
                    <a:pt x="58" y="221"/>
                    <a:pt x="67" y="228"/>
                    <a:pt x="77" y="235"/>
                  </a:cubicBezTo>
                  <a:cubicBezTo>
                    <a:pt x="88" y="241"/>
                    <a:pt x="101" y="244"/>
                    <a:pt x="116" y="244"/>
                  </a:cubicBezTo>
                  <a:cubicBezTo>
                    <a:pt x="138" y="244"/>
                    <a:pt x="156" y="238"/>
                    <a:pt x="169" y="226"/>
                  </a:cubicBezTo>
                  <a:cubicBezTo>
                    <a:pt x="182" y="214"/>
                    <a:pt x="191" y="198"/>
                    <a:pt x="196" y="179"/>
                  </a:cubicBezTo>
                  <a:cubicBezTo>
                    <a:pt x="227" y="179"/>
                    <a:pt x="227" y="179"/>
                    <a:pt x="227" y="179"/>
                  </a:cubicBezTo>
                  <a:cubicBezTo>
                    <a:pt x="220" y="208"/>
                    <a:pt x="208" y="230"/>
                    <a:pt x="191" y="246"/>
                  </a:cubicBezTo>
                  <a:cubicBezTo>
                    <a:pt x="173" y="262"/>
                    <a:pt x="148" y="270"/>
                    <a:pt x="116" y="270"/>
                  </a:cubicBezTo>
                  <a:cubicBezTo>
                    <a:pt x="95" y="270"/>
                    <a:pt x="78" y="267"/>
                    <a:pt x="63" y="259"/>
                  </a:cubicBezTo>
                  <a:cubicBezTo>
                    <a:pt x="49" y="252"/>
                    <a:pt x="37" y="242"/>
                    <a:pt x="28" y="230"/>
                  </a:cubicBezTo>
                  <a:cubicBezTo>
                    <a:pt x="18" y="218"/>
                    <a:pt x="11" y="203"/>
                    <a:pt x="7" y="187"/>
                  </a:cubicBezTo>
                  <a:cubicBezTo>
                    <a:pt x="3" y="171"/>
                    <a:pt x="0" y="153"/>
                    <a:pt x="0" y="135"/>
                  </a:cubicBezTo>
                  <a:cubicBezTo>
                    <a:pt x="0" y="118"/>
                    <a:pt x="3" y="102"/>
                    <a:pt x="7" y="86"/>
                  </a:cubicBezTo>
                  <a:cubicBezTo>
                    <a:pt x="11" y="69"/>
                    <a:pt x="18" y="55"/>
                    <a:pt x="28" y="42"/>
                  </a:cubicBezTo>
                  <a:cubicBezTo>
                    <a:pt x="37" y="30"/>
                    <a:pt x="49" y="19"/>
                    <a:pt x="63" y="12"/>
                  </a:cubicBezTo>
                  <a:cubicBezTo>
                    <a:pt x="78" y="4"/>
                    <a:pt x="95" y="0"/>
                    <a:pt x="116" y="0"/>
                  </a:cubicBezTo>
                  <a:cubicBezTo>
                    <a:pt x="136" y="0"/>
                    <a:pt x="154" y="4"/>
                    <a:pt x="168" y="12"/>
                  </a:cubicBezTo>
                  <a:cubicBezTo>
                    <a:pt x="183" y="21"/>
                    <a:pt x="194" y="31"/>
                    <a:pt x="204" y="45"/>
                  </a:cubicBezTo>
                  <a:cubicBezTo>
                    <a:pt x="213" y="58"/>
                    <a:pt x="219" y="74"/>
                    <a:pt x="223" y="91"/>
                  </a:cubicBezTo>
                  <a:cubicBezTo>
                    <a:pt x="227" y="108"/>
                    <a:pt x="229" y="126"/>
                    <a:pt x="228" y="144"/>
                  </a:cubicBezTo>
                  <a:lnTo>
                    <a:pt x="31" y="144"/>
                  </a:lnTo>
                  <a:close/>
                  <a:moveTo>
                    <a:pt x="197" y="117"/>
                  </a:moveTo>
                  <a:cubicBezTo>
                    <a:pt x="197" y="105"/>
                    <a:pt x="194" y="94"/>
                    <a:pt x="191" y="83"/>
                  </a:cubicBezTo>
                  <a:cubicBezTo>
                    <a:pt x="187" y="72"/>
                    <a:pt x="182" y="63"/>
                    <a:pt x="175" y="54"/>
                  </a:cubicBezTo>
                  <a:cubicBezTo>
                    <a:pt x="168" y="46"/>
                    <a:pt x="159" y="39"/>
                    <a:pt x="149" y="34"/>
                  </a:cubicBezTo>
                  <a:cubicBezTo>
                    <a:pt x="139" y="29"/>
                    <a:pt x="128" y="26"/>
                    <a:pt x="116" y="26"/>
                  </a:cubicBezTo>
                  <a:cubicBezTo>
                    <a:pt x="103" y="26"/>
                    <a:pt x="91" y="29"/>
                    <a:pt x="82" y="34"/>
                  </a:cubicBezTo>
                  <a:cubicBezTo>
                    <a:pt x="72" y="39"/>
                    <a:pt x="63" y="46"/>
                    <a:pt x="56" y="54"/>
                  </a:cubicBezTo>
                  <a:cubicBezTo>
                    <a:pt x="49" y="63"/>
                    <a:pt x="44" y="72"/>
                    <a:pt x="40" y="83"/>
                  </a:cubicBezTo>
                  <a:cubicBezTo>
                    <a:pt x="36" y="95"/>
                    <a:pt x="33" y="106"/>
                    <a:pt x="31" y="117"/>
                  </a:cubicBezTo>
                  <a:lnTo>
                    <a:pt x="197" y="1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ABC33C89-EC67-4D2F-A6EE-863292BC3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98163" y="955676"/>
              <a:ext cx="115888" cy="238125"/>
            </a:xfrm>
            <a:custGeom>
              <a:avLst/>
              <a:gdLst>
                <a:gd name="T0" fmla="*/ 0 w 126"/>
                <a:gd name="T1" fmla="*/ 4 h 260"/>
                <a:gd name="T2" fmla="*/ 29 w 126"/>
                <a:gd name="T3" fmla="*/ 4 h 260"/>
                <a:gd name="T4" fmla="*/ 29 w 126"/>
                <a:gd name="T5" fmla="*/ 64 h 260"/>
                <a:gd name="T6" fmla="*/ 30 w 126"/>
                <a:gd name="T7" fmla="*/ 64 h 260"/>
                <a:gd name="T8" fmla="*/ 67 w 126"/>
                <a:gd name="T9" fmla="*/ 16 h 260"/>
                <a:gd name="T10" fmla="*/ 126 w 126"/>
                <a:gd name="T11" fmla="*/ 1 h 260"/>
                <a:gd name="T12" fmla="*/ 126 w 126"/>
                <a:gd name="T13" fmla="*/ 32 h 260"/>
                <a:gd name="T14" fmla="*/ 88 w 126"/>
                <a:gd name="T15" fmla="*/ 38 h 260"/>
                <a:gd name="T16" fmla="*/ 58 w 126"/>
                <a:gd name="T17" fmla="*/ 57 h 260"/>
                <a:gd name="T18" fmla="*/ 38 w 126"/>
                <a:gd name="T19" fmla="*/ 87 h 260"/>
                <a:gd name="T20" fmla="*/ 31 w 126"/>
                <a:gd name="T21" fmla="*/ 124 h 260"/>
                <a:gd name="T22" fmla="*/ 31 w 126"/>
                <a:gd name="T23" fmla="*/ 260 h 260"/>
                <a:gd name="T24" fmla="*/ 0 w 126"/>
                <a:gd name="T25" fmla="*/ 260 h 260"/>
                <a:gd name="T26" fmla="*/ 0 w 126"/>
                <a:gd name="T27" fmla="*/ 4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60">
                  <a:moveTo>
                    <a:pt x="0" y="4"/>
                  </a:moveTo>
                  <a:cubicBezTo>
                    <a:pt x="29" y="4"/>
                    <a:pt x="29" y="4"/>
                    <a:pt x="29" y="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8" y="44"/>
                    <a:pt x="50" y="28"/>
                    <a:pt x="67" y="16"/>
                  </a:cubicBezTo>
                  <a:cubicBezTo>
                    <a:pt x="83" y="5"/>
                    <a:pt x="103" y="0"/>
                    <a:pt x="126" y="1"/>
                  </a:cubicBezTo>
                  <a:cubicBezTo>
                    <a:pt x="126" y="32"/>
                    <a:pt x="126" y="32"/>
                    <a:pt x="126" y="32"/>
                  </a:cubicBezTo>
                  <a:cubicBezTo>
                    <a:pt x="112" y="31"/>
                    <a:pt x="99" y="33"/>
                    <a:pt x="88" y="38"/>
                  </a:cubicBezTo>
                  <a:cubicBezTo>
                    <a:pt x="76" y="42"/>
                    <a:pt x="66" y="49"/>
                    <a:pt x="58" y="57"/>
                  </a:cubicBezTo>
                  <a:cubicBezTo>
                    <a:pt x="49" y="65"/>
                    <a:pt x="43" y="75"/>
                    <a:pt x="38" y="87"/>
                  </a:cubicBezTo>
                  <a:cubicBezTo>
                    <a:pt x="34" y="98"/>
                    <a:pt x="31" y="111"/>
                    <a:pt x="31" y="124"/>
                  </a:cubicBezTo>
                  <a:cubicBezTo>
                    <a:pt x="31" y="260"/>
                    <a:pt x="31" y="260"/>
                    <a:pt x="31" y="260"/>
                  </a:cubicBezTo>
                  <a:cubicBezTo>
                    <a:pt x="0" y="260"/>
                    <a:pt x="0" y="260"/>
                    <a:pt x="0" y="260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21ADD4C2-FD7D-4546-8105-1EA5A026FA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37863" y="958851"/>
              <a:ext cx="207963" cy="234950"/>
            </a:xfrm>
            <a:custGeom>
              <a:avLst/>
              <a:gdLst>
                <a:gd name="T0" fmla="*/ 0 w 131"/>
                <a:gd name="T1" fmla="*/ 0 h 148"/>
                <a:gd name="T2" fmla="*/ 20 w 131"/>
                <a:gd name="T3" fmla="*/ 0 h 148"/>
                <a:gd name="T4" fmla="*/ 66 w 131"/>
                <a:gd name="T5" fmla="*/ 130 h 148"/>
                <a:gd name="T6" fmla="*/ 67 w 131"/>
                <a:gd name="T7" fmla="*/ 130 h 148"/>
                <a:gd name="T8" fmla="*/ 112 w 131"/>
                <a:gd name="T9" fmla="*/ 0 h 148"/>
                <a:gd name="T10" fmla="*/ 131 w 131"/>
                <a:gd name="T11" fmla="*/ 0 h 148"/>
                <a:gd name="T12" fmla="*/ 76 w 131"/>
                <a:gd name="T13" fmla="*/ 148 h 148"/>
                <a:gd name="T14" fmla="*/ 57 w 131"/>
                <a:gd name="T15" fmla="*/ 148 h 148"/>
                <a:gd name="T16" fmla="*/ 0 w 131"/>
                <a:gd name="T1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148">
                  <a:moveTo>
                    <a:pt x="0" y="0"/>
                  </a:moveTo>
                  <a:lnTo>
                    <a:pt x="20" y="0"/>
                  </a:lnTo>
                  <a:lnTo>
                    <a:pt x="66" y="130"/>
                  </a:lnTo>
                  <a:lnTo>
                    <a:pt x="67" y="130"/>
                  </a:lnTo>
                  <a:lnTo>
                    <a:pt x="112" y="0"/>
                  </a:lnTo>
                  <a:lnTo>
                    <a:pt x="131" y="0"/>
                  </a:lnTo>
                  <a:lnTo>
                    <a:pt x="76" y="148"/>
                  </a:lnTo>
                  <a:lnTo>
                    <a:pt x="57" y="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01194320-9F06-431F-9BDC-947B71B7B2B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74400" y="868363"/>
              <a:ext cx="28575" cy="325438"/>
            </a:xfrm>
            <a:custGeom>
              <a:avLst/>
              <a:gdLst>
                <a:gd name="T0" fmla="*/ 0 w 18"/>
                <a:gd name="T1" fmla="*/ 0 h 205"/>
                <a:gd name="T2" fmla="*/ 18 w 18"/>
                <a:gd name="T3" fmla="*/ 0 h 205"/>
                <a:gd name="T4" fmla="*/ 18 w 18"/>
                <a:gd name="T5" fmla="*/ 29 h 205"/>
                <a:gd name="T6" fmla="*/ 0 w 18"/>
                <a:gd name="T7" fmla="*/ 29 h 205"/>
                <a:gd name="T8" fmla="*/ 0 w 18"/>
                <a:gd name="T9" fmla="*/ 0 h 205"/>
                <a:gd name="T10" fmla="*/ 0 w 18"/>
                <a:gd name="T11" fmla="*/ 57 h 205"/>
                <a:gd name="T12" fmla="*/ 18 w 18"/>
                <a:gd name="T13" fmla="*/ 57 h 205"/>
                <a:gd name="T14" fmla="*/ 18 w 18"/>
                <a:gd name="T15" fmla="*/ 205 h 205"/>
                <a:gd name="T16" fmla="*/ 0 w 18"/>
                <a:gd name="T17" fmla="*/ 205 h 205"/>
                <a:gd name="T18" fmla="*/ 0 w 18"/>
                <a:gd name="T19" fmla="*/ 5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05">
                  <a:moveTo>
                    <a:pt x="0" y="0"/>
                  </a:moveTo>
                  <a:lnTo>
                    <a:pt x="18" y="0"/>
                  </a:lnTo>
                  <a:lnTo>
                    <a:pt x="18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57"/>
                  </a:moveTo>
                  <a:lnTo>
                    <a:pt x="18" y="57"/>
                  </a:lnTo>
                  <a:lnTo>
                    <a:pt x="18" y="205"/>
                  </a:lnTo>
                  <a:lnTo>
                    <a:pt x="0" y="205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090DB181-586C-456D-B766-891913E0C4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45838" y="952501"/>
              <a:ext cx="207963" cy="247650"/>
            </a:xfrm>
            <a:custGeom>
              <a:avLst/>
              <a:gdLst>
                <a:gd name="T0" fmla="*/ 193 w 226"/>
                <a:gd name="T1" fmla="*/ 88 h 270"/>
                <a:gd name="T2" fmla="*/ 169 w 226"/>
                <a:gd name="T3" fmla="*/ 43 h 270"/>
                <a:gd name="T4" fmla="*/ 121 w 226"/>
                <a:gd name="T5" fmla="*/ 26 h 270"/>
                <a:gd name="T6" fmla="*/ 82 w 226"/>
                <a:gd name="T7" fmla="*/ 36 h 270"/>
                <a:gd name="T8" fmla="*/ 54 w 226"/>
                <a:gd name="T9" fmla="*/ 60 h 270"/>
                <a:gd name="T10" fmla="*/ 37 w 226"/>
                <a:gd name="T11" fmla="*/ 95 h 270"/>
                <a:gd name="T12" fmla="*/ 31 w 226"/>
                <a:gd name="T13" fmla="*/ 135 h 270"/>
                <a:gd name="T14" fmla="*/ 37 w 226"/>
                <a:gd name="T15" fmla="*/ 175 h 270"/>
                <a:gd name="T16" fmla="*/ 54 w 226"/>
                <a:gd name="T17" fmla="*/ 210 h 270"/>
                <a:gd name="T18" fmla="*/ 82 w 226"/>
                <a:gd name="T19" fmla="*/ 235 h 270"/>
                <a:gd name="T20" fmla="*/ 121 w 226"/>
                <a:gd name="T21" fmla="*/ 244 h 270"/>
                <a:gd name="T22" fmla="*/ 148 w 226"/>
                <a:gd name="T23" fmla="*/ 239 h 270"/>
                <a:gd name="T24" fmla="*/ 171 w 226"/>
                <a:gd name="T25" fmla="*/ 224 h 270"/>
                <a:gd name="T26" fmla="*/ 187 w 226"/>
                <a:gd name="T27" fmla="*/ 201 h 270"/>
                <a:gd name="T28" fmla="*/ 195 w 226"/>
                <a:gd name="T29" fmla="*/ 171 h 270"/>
                <a:gd name="T30" fmla="*/ 226 w 226"/>
                <a:gd name="T31" fmla="*/ 171 h 270"/>
                <a:gd name="T32" fmla="*/ 192 w 226"/>
                <a:gd name="T33" fmla="*/ 244 h 270"/>
                <a:gd name="T34" fmla="*/ 121 w 226"/>
                <a:gd name="T35" fmla="*/ 270 h 270"/>
                <a:gd name="T36" fmla="*/ 69 w 226"/>
                <a:gd name="T37" fmla="*/ 259 h 270"/>
                <a:gd name="T38" fmla="*/ 31 w 226"/>
                <a:gd name="T39" fmla="*/ 230 h 270"/>
                <a:gd name="T40" fmla="*/ 8 w 226"/>
                <a:gd name="T41" fmla="*/ 187 h 270"/>
                <a:gd name="T42" fmla="*/ 0 w 226"/>
                <a:gd name="T43" fmla="*/ 135 h 270"/>
                <a:gd name="T44" fmla="*/ 8 w 226"/>
                <a:gd name="T45" fmla="*/ 83 h 270"/>
                <a:gd name="T46" fmla="*/ 31 w 226"/>
                <a:gd name="T47" fmla="*/ 40 h 270"/>
                <a:gd name="T48" fmla="*/ 69 w 226"/>
                <a:gd name="T49" fmla="*/ 11 h 270"/>
                <a:gd name="T50" fmla="*/ 121 w 226"/>
                <a:gd name="T51" fmla="*/ 0 h 270"/>
                <a:gd name="T52" fmla="*/ 190 w 226"/>
                <a:gd name="T53" fmla="*/ 22 h 270"/>
                <a:gd name="T54" fmla="*/ 224 w 226"/>
                <a:gd name="T55" fmla="*/ 88 h 270"/>
                <a:gd name="T56" fmla="*/ 193 w 226"/>
                <a:gd name="T57" fmla="*/ 88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6" h="270">
                  <a:moveTo>
                    <a:pt x="193" y="88"/>
                  </a:moveTo>
                  <a:cubicBezTo>
                    <a:pt x="189" y="69"/>
                    <a:pt x="181" y="53"/>
                    <a:pt x="169" y="43"/>
                  </a:cubicBezTo>
                  <a:cubicBezTo>
                    <a:pt x="157" y="32"/>
                    <a:pt x="141" y="26"/>
                    <a:pt x="121" y="26"/>
                  </a:cubicBezTo>
                  <a:cubicBezTo>
                    <a:pt x="106" y="26"/>
                    <a:pt x="93" y="29"/>
                    <a:pt x="82" y="36"/>
                  </a:cubicBezTo>
                  <a:cubicBezTo>
                    <a:pt x="70" y="42"/>
                    <a:pt x="61" y="50"/>
                    <a:pt x="54" y="60"/>
                  </a:cubicBezTo>
                  <a:cubicBezTo>
                    <a:pt x="46" y="71"/>
                    <a:pt x="41" y="82"/>
                    <a:pt x="37" y="95"/>
                  </a:cubicBezTo>
                  <a:cubicBezTo>
                    <a:pt x="33" y="108"/>
                    <a:pt x="31" y="122"/>
                    <a:pt x="31" y="135"/>
                  </a:cubicBezTo>
                  <a:cubicBezTo>
                    <a:pt x="31" y="149"/>
                    <a:pt x="33" y="162"/>
                    <a:pt x="37" y="175"/>
                  </a:cubicBezTo>
                  <a:cubicBezTo>
                    <a:pt x="41" y="188"/>
                    <a:pt x="46" y="200"/>
                    <a:pt x="54" y="210"/>
                  </a:cubicBezTo>
                  <a:cubicBezTo>
                    <a:pt x="61" y="220"/>
                    <a:pt x="70" y="228"/>
                    <a:pt x="82" y="235"/>
                  </a:cubicBezTo>
                  <a:cubicBezTo>
                    <a:pt x="93" y="241"/>
                    <a:pt x="106" y="244"/>
                    <a:pt x="121" y="244"/>
                  </a:cubicBezTo>
                  <a:cubicBezTo>
                    <a:pt x="130" y="244"/>
                    <a:pt x="139" y="242"/>
                    <a:pt x="148" y="239"/>
                  </a:cubicBezTo>
                  <a:cubicBezTo>
                    <a:pt x="157" y="235"/>
                    <a:pt x="164" y="230"/>
                    <a:pt x="171" y="224"/>
                  </a:cubicBezTo>
                  <a:cubicBezTo>
                    <a:pt x="177" y="217"/>
                    <a:pt x="183" y="209"/>
                    <a:pt x="187" y="201"/>
                  </a:cubicBezTo>
                  <a:cubicBezTo>
                    <a:pt x="191" y="192"/>
                    <a:pt x="194" y="182"/>
                    <a:pt x="195" y="171"/>
                  </a:cubicBezTo>
                  <a:cubicBezTo>
                    <a:pt x="226" y="171"/>
                    <a:pt x="226" y="171"/>
                    <a:pt x="226" y="171"/>
                  </a:cubicBezTo>
                  <a:cubicBezTo>
                    <a:pt x="222" y="202"/>
                    <a:pt x="210" y="227"/>
                    <a:pt x="192" y="244"/>
                  </a:cubicBezTo>
                  <a:cubicBezTo>
                    <a:pt x="173" y="262"/>
                    <a:pt x="149" y="270"/>
                    <a:pt x="121" y="270"/>
                  </a:cubicBezTo>
                  <a:cubicBezTo>
                    <a:pt x="101" y="270"/>
                    <a:pt x="84" y="267"/>
                    <a:pt x="69" y="259"/>
                  </a:cubicBezTo>
                  <a:cubicBezTo>
                    <a:pt x="54" y="252"/>
                    <a:pt x="41" y="242"/>
                    <a:pt x="31" y="230"/>
                  </a:cubicBezTo>
                  <a:cubicBezTo>
                    <a:pt x="21" y="218"/>
                    <a:pt x="13" y="204"/>
                    <a:pt x="8" y="187"/>
                  </a:cubicBezTo>
                  <a:cubicBezTo>
                    <a:pt x="3" y="171"/>
                    <a:pt x="0" y="154"/>
                    <a:pt x="0" y="135"/>
                  </a:cubicBezTo>
                  <a:cubicBezTo>
                    <a:pt x="0" y="117"/>
                    <a:pt x="3" y="100"/>
                    <a:pt x="8" y="83"/>
                  </a:cubicBezTo>
                  <a:cubicBezTo>
                    <a:pt x="13" y="67"/>
                    <a:pt x="21" y="52"/>
                    <a:pt x="31" y="40"/>
                  </a:cubicBezTo>
                  <a:cubicBezTo>
                    <a:pt x="41" y="28"/>
                    <a:pt x="54" y="18"/>
                    <a:pt x="69" y="11"/>
                  </a:cubicBezTo>
                  <a:cubicBezTo>
                    <a:pt x="84" y="4"/>
                    <a:pt x="101" y="0"/>
                    <a:pt x="121" y="0"/>
                  </a:cubicBezTo>
                  <a:cubicBezTo>
                    <a:pt x="148" y="0"/>
                    <a:pt x="171" y="7"/>
                    <a:pt x="190" y="22"/>
                  </a:cubicBezTo>
                  <a:cubicBezTo>
                    <a:pt x="209" y="36"/>
                    <a:pt x="221" y="58"/>
                    <a:pt x="224" y="88"/>
                  </a:cubicBezTo>
                  <a:lnTo>
                    <a:pt x="193" y="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A07738A0-14FD-4368-B380-F6CB143482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82375" y="952501"/>
              <a:ext cx="207963" cy="247650"/>
            </a:xfrm>
            <a:custGeom>
              <a:avLst/>
              <a:gdLst>
                <a:gd name="T0" fmla="*/ 31 w 228"/>
                <a:gd name="T1" fmla="*/ 144 h 270"/>
                <a:gd name="T2" fmla="*/ 36 w 228"/>
                <a:gd name="T3" fmla="*/ 179 h 270"/>
                <a:gd name="T4" fmla="*/ 51 w 228"/>
                <a:gd name="T5" fmla="*/ 211 h 270"/>
                <a:gd name="T6" fmla="*/ 77 w 228"/>
                <a:gd name="T7" fmla="*/ 235 h 270"/>
                <a:gd name="T8" fmla="*/ 115 w 228"/>
                <a:gd name="T9" fmla="*/ 244 h 270"/>
                <a:gd name="T10" fmla="*/ 169 w 228"/>
                <a:gd name="T11" fmla="*/ 226 h 270"/>
                <a:gd name="T12" fmla="*/ 196 w 228"/>
                <a:gd name="T13" fmla="*/ 179 h 270"/>
                <a:gd name="T14" fmla="*/ 227 w 228"/>
                <a:gd name="T15" fmla="*/ 179 h 270"/>
                <a:gd name="T16" fmla="*/ 190 w 228"/>
                <a:gd name="T17" fmla="*/ 246 h 270"/>
                <a:gd name="T18" fmla="*/ 115 w 228"/>
                <a:gd name="T19" fmla="*/ 270 h 270"/>
                <a:gd name="T20" fmla="*/ 63 w 228"/>
                <a:gd name="T21" fmla="*/ 259 h 270"/>
                <a:gd name="T22" fmla="*/ 27 w 228"/>
                <a:gd name="T23" fmla="*/ 230 h 270"/>
                <a:gd name="T24" fmla="*/ 7 w 228"/>
                <a:gd name="T25" fmla="*/ 187 h 270"/>
                <a:gd name="T26" fmla="*/ 0 w 228"/>
                <a:gd name="T27" fmla="*/ 135 h 270"/>
                <a:gd name="T28" fmla="*/ 7 w 228"/>
                <a:gd name="T29" fmla="*/ 86 h 270"/>
                <a:gd name="T30" fmla="*/ 27 w 228"/>
                <a:gd name="T31" fmla="*/ 42 h 270"/>
                <a:gd name="T32" fmla="*/ 63 w 228"/>
                <a:gd name="T33" fmla="*/ 12 h 270"/>
                <a:gd name="T34" fmla="*/ 115 w 228"/>
                <a:gd name="T35" fmla="*/ 0 h 270"/>
                <a:gd name="T36" fmla="*/ 168 w 228"/>
                <a:gd name="T37" fmla="*/ 12 h 270"/>
                <a:gd name="T38" fmla="*/ 203 w 228"/>
                <a:gd name="T39" fmla="*/ 45 h 270"/>
                <a:gd name="T40" fmla="*/ 223 w 228"/>
                <a:gd name="T41" fmla="*/ 91 h 270"/>
                <a:gd name="T42" fmla="*/ 228 w 228"/>
                <a:gd name="T43" fmla="*/ 144 h 270"/>
                <a:gd name="T44" fmla="*/ 31 w 228"/>
                <a:gd name="T45" fmla="*/ 144 h 270"/>
                <a:gd name="T46" fmla="*/ 197 w 228"/>
                <a:gd name="T47" fmla="*/ 117 h 270"/>
                <a:gd name="T48" fmla="*/ 190 w 228"/>
                <a:gd name="T49" fmla="*/ 83 h 270"/>
                <a:gd name="T50" fmla="*/ 174 w 228"/>
                <a:gd name="T51" fmla="*/ 54 h 270"/>
                <a:gd name="T52" fmla="*/ 149 w 228"/>
                <a:gd name="T53" fmla="*/ 34 h 270"/>
                <a:gd name="T54" fmla="*/ 115 w 228"/>
                <a:gd name="T55" fmla="*/ 26 h 270"/>
                <a:gd name="T56" fmla="*/ 81 w 228"/>
                <a:gd name="T57" fmla="*/ 34 h 270"/>
                <a:gd name="T58" fmla="*/ 56 w 228"/>
                <a:gd name="T59" fmla="*/ 54 h 270"/>
                <a:gd name="T60" fmla="*/ 39 w 228"/>
                <a:gd name="T61" fmla="*/ 83 h 270"/>
                <a:gd name="T62" fmla="*/ 31 w 228"/>
                <a:gd name="T63" fmla="*/ 117 h 270"/>
                <a:gd name="T64" fmla="*/ 197 w 228"/>
                <a:gd name="T65" fmla="*/ 117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8" h="270">
                  <a:moveTo>
                    <a:pt x="31" y="144"/>
                  </a:moveTo>
                  <a:cubicBezTo>
                    <a:pt x="31" y="155"/>
                    <a:pt x="33" y="167"/>
                    <a:pt x="36" y="179"/>
                  </a:cubicBezTo>
                  <a:cubicBezTo>
                    <a:pt x="39" y="191"/>
                    <a:pt x="44" y="201"/>
                    <a:pt x="51" y="211"/>
                  </a:cubicBezTo>
                  <a:cubicBezTo>
                    <a:pt x="58" y="221"/>
                    <a:pt x="66" y="228"/>
                    <a:pt x="77" y="235"/>
                  </a:cubicBezTo>
                  <a:cubicBezTo>
                    <a:pt x="88" y="241"/>
                    <a:pt x="100" y="244"/>
                    <a:pt x="115" y="244"/>
                  </a:cubicBezTo>
                  <a:cubicBezTo>
                    <a:pt x="138" y="244"/>
                    <a:pt x="156" y="238"/>
                    <a:pt x="169" y="226"/>
                  </a:cubicBezTo>
                  <a:cubicBezTo>
                    <a:pt x="182" y="214"/>
                    <a:pt x="191" y="198"/>
                    <a:pt x="196" y="179"/>
                  </a:cubicBezTo>
                  <a:cubicBezTo>
                    <a:pt x="227" y="179"/>
                    <a:pt x="227" y="179"/>
                    <a:pt x="227" y="179"/>
                  </a:cubicBezTo>
                  <a:cubicBezTo>
                    <a:pt x="220" y="208"/>
                    <a:pt x="208" y="230"/>
                    <a:pt x="190" y="246"/>
                  </a:cubicBezTo>
                  <a:cubicBezTo>
                    <a:pt x="173" y="262"/>
                    <a:pt x="148" y="270"/>
                    <a:pt x="115" y="270"/>
                  </a:cubicBezTo>
                  <a:cubicBezTo>
                    <a:pt x="95" y="270"/>
                    <a:pt x="77" y="267"/>
                    <a:pt x="63" y="259"/>
                  </a:cubicBezTo>
                  <a:cubicBezTo>
                    <a:pt x="48" y="252"/>
                    <a:pt x="36" y="242"/>
                    <a:pt x="27" y="230"/>
                  </a:cubicBezTo>
                  <a:cubicBezTo>
                    <a:pt x="18" y="218"/>
                    <a:pt x="11" y="203"/>
                    <a:pt x="7" y="187"/>
                  </a:cubicBezTo>
                  <a:cubicBezTo>
                    <a:pt x="2" y="171"/>
                    <a:pt x="0" y="153"/>
                    <a:pt x="0" y="135"/>
                  </a:cubicBezTo>
                  <a:cubicBezTo>
                    <a:pt x="0" y="118"/>
                    <a:pt x="2" y="102"/>
                    <a:pt x="7" y="86"/>
                  </a:cubicBezTo>
                  <a:cubicBezTo>
                    <a:pt x="11" y="69"/>
                    <a:pt x="18" y="55"/>
                    <a:pt x="27" y="42"/>
                  </a:cubicBezTo>
                  <a:cubicBezTo>
                    <a:pt x="36" y="30"/>
                    <a:pt x="48" y="19"/>
                    <a:pt x="63" y="12"/>
                  </a:cubicBezTo>
                  <a:cubicBezTo>
                    <a:pt x="77" y="4"/>
                    <a:pt x="95" y="0"/>
                    <a:pt x="115" y="0"/>
                  </a:cubicBezTo>
                  <a:cubicBezTo>
                    <a:pt x="136" y="0"/>
                    <a:pt x="153" y="4"/>
                    <a:pt x="168" y="12"/>
                  </a:cubicBezTo>
                  <a:cubicBezTo>
                    <a:pt x="182" y="21"/>
                    <a:pt x="194" y="31"/>
                    <a:pt x="203" y="45"/>
                  </a:cubicBezTo>
                  <a:cubicBezTo>
                    <a:pt x="212" y="58"/>
                    <a:pt x="219" y="74"/>
                    <a:pt x="223" y="91"/>
                  </a:cubicBezTo>
                  <a:cubicBezTo>
                    <a:pt x="227" y="108"/>
                    <a:pt x="228" y="126"/>
                    <a:pt x="228" y="144"/>
                  </a:cubicBezTo>
                  <a:lnTo>
                    <a:pt x="31" y="144"/>
                  </a:lnTo>
                  <a:close/>
                  <a:moveTo>
                    <a:pt x="197" y="117"/>
                  </a:moveTo>
                  <a:cubicBezTo>
                    <a:pt x="196" y="105"/>
                    <a:pt x="194" y="94"/>
                    <a:pt x="190" y="83"/>
                  </a:cubicBezTo>
                  <a:cubicBezTo>
                    <a:pt x="187" y="72"/>
                    <a:pt x="181" y="63"/>
                    <a:pt x="174" y="54"/>
                  </a:cubicBezTo>
                  <a:cubicBezTo>
                    <a:pt x="167" y="46"/>
                    <a:pt x="159" y="39"/>
                    <a:pt x="149" y="34"/>
                  </a:cubicBezTo>
                  <a:cubicBezTo>
                    <a:pt x="139" y="29"/>
                    <a:pt x="128" y="26"/>
                    <a:pt x="115" y="26"/>
                  </a:cubicBezTo>
                  <a:cubicBezTo>
                    <a:pt x="102" y="26"/>
                    <a:pt x="91" y="29"/>
                    <a:pt x="81" y="34"/>
                  </a:cubicBezTo>
                  <a:cubicBezTo>
                    <a:pt x="71" y="39"/>
                    <a:pt x="63" y="46"/>
                    <a:pt x="56" y="54"/>
                  </a:cubicBezTo>
                  <a:cubicBezTo>
                    <a:pt x="49" y="63"/>
                    <a:pt x="43" y="72"/>
                    <a:pt x="39" y="83"/>
                  </a:cubicBezTo>
                  <a:cubicBezTo>
                    <a:pt x="35" y="95"/>
                    <a:pt x="32" y="106"/>
                    <a:pt x="31" y="117"/>
                  </a:cubicBezTo>
                  <a:lnTo>
                    <a:pt x="197" y="1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23FF45CE-4C51-4EF9-BB23-02D011AE4A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15738" y="952501"/>
              <a:ext cx="190500" cy="247650"/>
            </a:xfrm>
            <a:custGeom>
              <a:avLst/>
              <a:gdLst>
                <a:gd name="T0" fmla="*/ 168 w 208"/>
                <a:gd name="T1" fmla="*/ 82 h 270"/>
                <a:gd name="T2" fmla="*/ 162 w 208"/>
                <a:gd name="T3" fmla="*/ 57 h 270"/>
                <a:gd name="T4" fmla="*/ 147 w 208"/>
                <a:gd name="T5" fmla="*/ 40 h 270"/>
                <a:gd name="T6" fmla="*/ 126 w 208"/>
                <a:gd name="T7" fmla="*/ 29 h 270"/>
                <a:gd name="T8" fmla="*/ 101 w 208"/>
                <a:gd name="T9" fmla="*/ 26 h 270"/>
                <a:gd name="T10" fmla="*/ 80 w 208"/>
                <a:gd name="T11" fmla="*/ 28 h 270"/>
                <a:gd name="T12" fmla="*/ 60 w 208"/>
                <a:gd name="T13" fmla="*/ 36 h 270"/>
                <a:gd name="T14" fmla="*/ 46 w 208"/>
                <a:gd name="T15" fmla="*/ 50 h 270"/>
                <a:gd name="T16" fmla="*/ 41 w 208"/>
                <a:gd name="T17" fmla="*/ 70 h 270"/>
                <a:gd name="T18" fmla="*/ 46 w 208"/>
                <a:gd name="T19" fmla="*/ 88 h 270"/>
                <a:gd name="T20" fmla="*/ 59 w 208"/>
                <a:gd name="T21" fmla="*/ 100 h 270"/>
                <a:gd name="T22" fmla="*/ 76 w 208"/>
                <a:gd name="T23" fmla="*/ 108 h 270"/>
                <a:gd name="T24" fmla="*/ 94 w 208"/>
                <a:gd name="T25" fmla="*/ 113 h 270"/>
                <a:gd name="T26" fmla="*/ 135 w 208"/>
                <a:gd name="T27" fmla="*/ 123 h 270"/>
                <a:gd name="T28" fmla="*/ 162 w 208"/>
                <a:gd name="T29" fmla="*/ 130 h 270"/>
                <a:gd name="T30" fmla="*/ 185 w 208"/>
                <a:gd name="T31" fmla="*/ 144 h 270"/>
                <a:gd name="T32" fmla="*/ 202 w 208"/>
                <a:gd name="T33" fmla="*/ 164 h 270"/>
                <a:gd name="T34" fmla="*/ 208 w 208"/>
                <a:gd name="T35" fmla="*/ 194 h 270"/>
                <a:gd name="T36" fmla="*/ 199 w 208"/>
                <a:gd name="T37" fmla="*/ 229 h 270"/>
                <a:gd name="T38" fmla="*/ 175 w 208"/>
                <a:gd name="T39" fmla="*/ 253 h 270"/>
                <a:gd name="T40" fmla="*/ 142 w 208"/>
                <a:gd name="T41" fmla="*/ 266 h 270"/>
                <a:gd name="T42" fmla="*/ 105 w 208"/>
                <a:gd name="T43" fmla="*/ 270 h 270"/>
                <a:gd name="T44" fmla="*/ 32 w 208"/>
                <a:gd name="T45" fmla="*/ 249 h 270"/>
                <a:gd name="T46" fmla="*/ 0 w 208"/>
                <a:gd name="T47" fmla="*/ 180 h 270"/>
                <a:gd name="T48" fmla="*/ 32 w 208"/>
                <a:gd name="T49" fmla="*/ 180 h 270"/>
                <a:gd name="T50" fmla="*/ 55 w 208"/>
                <a:gd name="T51" fmla="*/ 228 h 270"/>
                <a:gd name="T52" fmla="*/ 107 w 208"/>
                <a:gd name="T53" fmla="*/ 244 h 270"/>
                <a:gd name="T54" fmla="*/ 130 w 208"/>
                <a:gd name="T55" fmla="*/ 242 h 270"/>
                <a:gd name="T56" fmla="*/ 153 w 208"/>
                <a:gd name="T57" fmla="*/ 233 h 270"/>
                <a:gd name="T58" fmla="*/ 170 w 208"/>
                <a:gd name="T59" fmla="*/ 218 h 270"/>
                <a:gd name="T60" fmla="*/ 177 w 208"/>
                <a:gd name="T61" fmla="*/ 196 h 270"/>
                <a:gd name="T62" fmla="*/ 172 w 208"/>
                <a:gd name="T63" fmla="*/ 177 h 270"/>
                <a:gd name="T64" fmla="*/ 159 w 208"/>
                <a:gd name="T65" fmla="*/ 164 h 270"/>
                <a:gd name="T66" fmla="*/ 141 w 208"/>
                <a:gd name="T67" fmla="*/ 155 h 270"/>
                <a:gd name="T68" fmla="*/ 121 w 208"/>
                <a:gd name="T69" fmla="*/ 149 h 270"/>
                <a:gd name="T70" fmla="*/ 81 w 208"/>
                <a:gd name="T71" fmla="*/ 140 h 270"/>
                <a:gd name="T72" fmla="*/ 52 w 208"/>
                <a:gd name="T73" fmla="*/ 131 h 270"/>
                <a:gd name="T74" fmla="*/ 30 w 208"/>
                <a:gd name="T75" fmla="*/ 118 h 270"/>
                <a:gd name="T76" fmla="*/ 15 w 208"/>
                <a:gd name="T77" fmla="*/ 99 h 270"/>
                <a:gd name="T78" fmla="*/ 9 w 208"/>
                <a:gd name="T79" fmla="*/ 72 h 270"/>
                <a:gd name="T80" fmla="*/ 18 w 208"/>
                <a:gd name="T81" fmla="*/ 39 h 270"/>
                <a:gd name="T82" fmla="*/ 41 w 208"/>
                <a:gd name="T83" fmla="*/ 16 h 270"/>
                <a:gd name="T84" fmla="*/ 72 w 208"/>
                <a:gd name="T85" fmla="*/ 4 h 270"/>
                <a:gd name="T86" fmla="*/ 105 w 208"/>
                <a:gd name="T87" fmla="*/ 0 h 270"/>
                <a:gd name="T88" fmla="*/ 141 w 208"/>
                <a:gd name="T89" fmla="*/ 5 h 270"/>
                <a:gd name="T90" fmla="*/ 171 w 208"/>
                <a:gd name="T91" fmla="*/ 20 h 270"/>
                <a:gd name="T92" fmla="*/ 191 w 208"/>
                <a:gd name="T93" fmla="*/ 46 h 270"/>
                <a:gd name="T94" fmla="*/ 199 w 208"/>
                <a:gd name="T95" fmla="*/ 82 h 270"/>
                <a:gd name="T96" fmla="*/ 168 w 208"/>
                <a:gd name="T97" fmla="*/ 82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8" h="270">
                  <a:moveTo>
                    <a:pt x="168" y="82"/>
                  </a:moveTo>
                  <a:cubicBezTo>
                    <a:pt x="168" y="73"/>
                    <a:pt x="166" y="64"/>
                    <a:pt x="162" y="57"/>
                  </a:cubicBezTo>
                  <a:cubicBezTo>
                    <a:pt x="158" y="50"/>
                    <a:pt x="153" y="44"/>
                    <a:pt x="147" y="40"/>
                  </a:cubicBezTo>
                  <a:cubicBezTo>
                    <a:pt x="141" y="35"/>
                    <a:pt x="134" y="32"/>
                    <a:pt x="126" y="29"/>
                  </a:cubicBezTo>
                  <a:cubicBezTo>
                    <a:pt x="118" y="27"/>
                    <a:pt x="110" y="26"/>
                    <a:pt x="101" y="26"/>
                  </a:cubicBezTo>
                  <a:cubicBezTo>
                    <a:pt x="94" y="26"/>
                    <a:pt x="87" y="27"/>
                    <a:pt x="80" y="28"/>
                  </a:cubicBezTo>
                  <a:cubicBezTo>
                    <a:pt x="73" y="30"/>
                    <a:pt x="66" y="32"/>
                    <a:pt x="60" y="36"/>
                  </a:cubicBezTo>
                  <a:cubicBezTo>
                    <a:pt x="54" y="39"/>
                    <a:pt x="50" y="44"/>
                    <a:pt x="46" y="50"/>
                  </a:cubicBezTo>
                  <a:cubicBezTo>
                    <a:pt x="42" y="55"/>
                    <a:pt x="41" y="62"/>
                    <a:pt x="41" y="70"/>
                  </a:cubicBezTo>
                  <a:cubicBezTo>
                    <a:pt x="41" y="77"/>
                    <a:pt x="42" y="83"/>
                    <a:pt x="46" y="88"/>
                  </a:cubicBezTo>
                  <a:cubicBezTo>
                    <a:pt x="49" y="93"/>
                    <a:pt x="54" y="97"/>
                    <a:pt x="59" y="100"/>
                  </a:cubicBezTo>
                  <a:cubicBezTo>
                    <a:pt x="64" y="103"/>
                    <a:pt x="70" y="106"/>
                    <a:pt x="76" y="108"/>
                  </a:cubicBezTo>
                  <a:cubicBezTo>
                    <a:pt x="83" y="110"/>
                    <a:pt x="88" y="112"/>
                    <a:pt x="94" y="113"/>
                  </a:cubicBezTo>
                  <a:cubicBezTo>
                    <a:pt x="135" y="123"/>
                    <a:pt x="135" y="123"/>
                    <a:pt x="135" y="123"/>
                  </a:cubicBezTo>
                  <a:cubicBezTo>
                    <a:pt x="144" y="124"/>
                    <a:pt x="153" y="127"/>
                    <a:pt x="162" y="130"/>
                  </a:cubicBezTo>
                  <a:cubicBezTo>
                    <a:pt x="170" y="133"/>
                    <a:pt x="178" y="138"/>
                    <a:pt x="185" y="144"/>
                  </a:cubicBezTo>
                  <a:cubicBezTo>
                    <a:pt x="192" y="149"/>
                    <a:pt x="197" y="156"/>
                    <a:pt x="202" y="164"/>
                  </a:cubicBezTo>
                  <a:cubicBezTo>
                    <a:pt x="206" y="173"/>
                    <a:pt x="208" y="182"/>
                    <a:pt x="208" y="194"/>
                  </a:cubicBezTo>
                  <a:cubicBezTo>
                    <a:pt x="208" y="207"/>
                    <a:pt x="205" y="219"/>
                    <a:pt x="199" y="229"/>
                  </a:cubicBezTo>
                  <a:cubicBezTo>
                    <a:pt x="192" y="239"/>
                    <a:pt x="184" y="247"/>
                    <a:pt x="175" y="253"/>
                  </a:cubicBezTo>
                  <a:cubicBezTo>
                    <a:pt x="165" y="259"/>
                    <a:pt x="154" y="263"/>
                    <a:pt x="142" y="266"/>
                  </a:cubicBezTo>
                  <a:cubicBezTo>
                    <a:pt x="129" y="269"/>
                    <a:pt x="117" y="270"/>
                    <a:pt x="105" y="270"/>
                  </a:cubicBezTo>
                  <a:cubicBezTo>
                    <a:pt x="75" y="270"/>
                    <a:pt x="51" y="263"/>
                    <a:pt x="32" y="249"/>
                  </a:cubicBezTo>
                  <a:cubicBezTo>
                    <a:pt x="14" y="234"/>
                    <a:pt x="3" y="212"/>
                    <a:pt x="0" y="180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3" y="201"/>
                    <a:pt x="41" y="217"/>
                    <a:pt x="55" y="228"/>
                  </a:cubicBezTo>
                  <a:cubicBezTo>
                    <a:pt x="69" y="239"/>
                    <a:pt x="86" y="244"/>
                    <a:pt x="107" y="244"/>
                  </a:cubicBezTo>
                  <a:cubicBezTo>
                    <a:pt x="114" y="244"/>
                    <a:pt x="122" y="243"/>
                    <a:pt x="130" y="242"/>
                  </a:cubicBezTo>
                  <a:cubicBezTo>
                    <a:pt x="138" y="240"/>
                    <a:pt x="146" y="237"/>
                    <a:pt x="153" y="233"/>
                  </a:cubicBezTo>
                  <a:cubicBezTo>
                    <a:pt x="160" y="229"/>
                    <a:pt x="166" y="224"/>
                    <a:pt x="170" y="218"/>
                  </a:cubicBezTo>
                  <a:cubicBezTo>
                    <a:pt x="175" y="212"/>
                    <a:pt x="177" y="205"/>
                    <a:pt x="177" y="196"/>
                  </a:cubicBezTo>
                  <a:cubicBezTo>
                    <a:pt x="177" y="188"/>
                    <a:pt x="175" y="182"/>
                    <a:pt x="172" y="177"/>
                  </a:cubicBezTo>
                  <a:cubicBezTo>
                    <a:pt x="169" y="171"/>
                    <a:pt x="165" y="167"/>
                    <a:pt x="159" y="164"/>
                  </a:cubicBezTo>
                  <a:cubicBezTo>
                    <a:pt x="154" y="160"/>
                    <a:pt x="148" y="157"/>
                    <a:pt x="141" y="155"/>
                  </a:cubicBezTo>
                  <a:cubicBezTo>
                    <a:pt x="135" y="153"/>
                    <a:pt x="128" y="151"/>
                    <a:pt x="121" y="149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0" y="138"/>
                    <a:pt x="61" y="134"/>
                    <a:pt x="52" y="131"/>
                  </a:cubicBezTo>
                  <a:cubicBezTo>
                    <a:pt x="44" y="128"/>
                    <a:pt x="36" y="123"/>
                    <a:pt x="30" y="118"/>
                  </a:cubicBezTo>
                  <a:cubicBezTo>
                    <a:pt x="23" y="113"/>
                    <a:pt x="18" y="107"/>
                    <a:pt x="15" y="99"/>
                  </a:cubicBezTo>
                  <a:cubicBezTo>
                    <a:pt x="11" y="92"/>
                    <a:pt x="9" y="83"/>
                    <a:pt x="9" y="72"/>
                  </a:cubicBezTo>
                  <a:cubicBezTo>
                    <a:pt x="9" y="59"/>
                    <a:pt x="12" y="48"/>
                    <a:pt x="18" y="39"/>
                  </a:cubicBezTo>
                  <a:cubicBezTo>
                    <a:pt x="24" y="29"/>
                    <a:pt x="31" y="22"/>
                    <a:pt x="41" y="16"/>
                  </a:cubicBezTo>
                  <a:cubicBezTo>
                    <a:pt x="50" y="11"/>
                    <a:pt x="60" y="7"/>
                    <a:pt x="72" y="4"/>
                  </a:cubicBezTo>
                  <a:cubicBezTo>
                    <a:pt x="83" y="1"/>
                    <a:pt x="94" y="0"/>
                    <a:pt x="105" y="0"/>
                  </a:cubicBezTo>
                  <a:cubicBezTo>
                    <a:pt x="118" y="0"/>
                    <a:pt x="130" y="2"/>
                    <a:pt x="141" y="5"/>
                  </a:cubicBezTo>
                  <a:cubicBezTo>
                    <a:pt x="152" y="8"/>
                    <a:pt x="162" y="13"/>
                    <a:pt x="171" y="20"/>
                  </a:cubicBezTo>
                  <a:cubicBezTo>
                    <a:pt x="179" y="27"/>
                    <a:pt x="186" y="36"/>
                    <a:pt x="191" y="46"/>
                  </a:cubicBezTo>
                  <a:cubicBezTo>
                    <a:pt x="196" y="56"/>
                    <a:pt x="198" y="68"/>
                    <a:pt x="199" y="82"/>
                  </a:cubicBezTo>
                  <a:lnTo>
                    <a:pt x="168" y="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42423C39-CE55-4F44-9B2E-832B24B3FC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55325" y="423863"/>
              <a:ext cx="320675" cy="334963"/>
            </a:xfrm>
            <a:custGeom>
              <a:avLst/>
              <a:gdLst>
                <a:gd name="T0" fmla="*/ 230 w 349"/>
                <a:gd name="T1" fmla="*/ 0 h 364"/>
                <a:gd name="T2" fmla="*/ 20 w 349"/>
                <a:gd name="T3" fmla="*/ 0 h 364"/>
                <a:gd name="T4" fmla="*/ 20 w 349"/>
                <a:gd name="T5" fmla="*/ 77 h 364"/>
                <a:gd name="T6" fmla="*/ 225 w 349"/>
                <a:gd name="T7" fmla="*/ 77 h 364"/>
                <a:gd name="T8" fmla="*/ 267 w 349"/>
                <a:gd name="T9" fmla="*/ 126 h 364"/>
                <a:gd name="T10" fmla="*/ 267 w 349"/>
                <a:gd name="T11" fmla="*/ 139 h 364"/>
                <a:gd name="T12" fmla="*/ 97 w 349"/>
                <a:gd name="T13" fmla="*/ 139 h 364"/>
                <a:gd name="T14" fmla="*/ 0 w 349"/>
                <a:gd name="T15" fmla="*/ 243 h 364"/>
                <a:gd name="T16" fmla="*/ 0 w 349"/>
                <a:gd name="T17" fmla="*/ 260 h 364"/>
                <a:gd name="T18" fmla="*/ 100 w 349"/>
                <a:gd name="T19" fmla="*/ 364 h 364"/>
                <a:gd name="T20" fmla="*/ 349 w 349"/>
                <a:gd name="T21" fmla="*/ 364 h 364"/>
                <a:gd name="T22" fmla="*/ 349 w 349"/>
                <a:gd name="T23" fmla="*/ 125 h 364"/>
                <a:gd name="T24" fmla="*/ 230 w 349"/>
                <a:gd name="T25" fmla="*/ 0 h 364"/>
                <a:gd name="T26" fmla="*/ 109 w 349"/>
                <a:gd name="T27" fmla="*/ 287 h 364"/>
                <a:gd name="T28" fmla="*/ 82 w 349"/>
                <a:gd name="T29" fmla="*/ 249 h 364"/>
                <a:gd name="T30" fmla="*/ 109 w 349"/>
                <a:gd name="T31" fmla="*/ 212 h 364"/>
                <a:gd name="T32" fmla="*/ 267 w 349"/>
                <a:gd name="T33" fmla="*/ 212 h 364"/>
                <a:gd name="T34" fmla="*/ 267 w 349"/>
                <a:gd name="T35" fmla="*/ 287 h 364"/>
                <a:gd name="T36" fmla="*/ 109 w 349"/>
                <a:gd name="T37" fmla="*/ 287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9" h="364">
                  <a:moveTo>
                    <a:pt x="23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25" y="77"/>
                    <a:pt x="225" y="77"/>
                    <a:pt x="225" y="77"/>
                  </a:cubicBezTo>
                  <a:cubicBezTo>
                    <a:pt x="255" y="77"/>
                    <a:pt x="267" y="91"/>
                    <a:pt x="267" y="126"/>
                  </a:cubicBezTo>
                  <a:cubicBezTo>
                    <a:pt x="267" y="139"/>
                    <a:pt x="267" y="139"/>
                    <a:pt x="267" y="139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32" y="139"/>
                    <a:pt x="0" y="171"/>
                    <a:pt x="0" y="243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335"/>
                    <a:pt x="33" y="364"/>
                    <a:pt x="100" y="364"/>
                  </a:cubicBezTo>
                  <a:cubicBezTo>
                    <a:pt x="349" y="364"/>
                    <a:pt x="349" y="364"/>
                    <a:pt x="349" y="364"/>
                  </a:cubicBezTo>
                  <a:cubicBezTo>
                    <a:pt x="349" y="125"/>
                    <a:pt x="349" y="125"/>
                    <a:pt x="349" y="125"/>
                  </a:cubicBezTo>
                  <a:cubicBezTo>
                    <a:pt x="349" y="33"/>
                    <a:pt x="319" y="0"/>
                    <a:pt x="230" y="0"/>
                  </a:cubicBezTo>
                  <a:moveTo>
                    <a:pt x="109" y="287"/>
                  </a:moveTo>
                  <a:cubicBezTo>
                    <a:pt x="96" y="287"/>
                    <a:pt x="82" y="280"/>
                    <a:pt x="82" y="249"/>
                  </a:cubicBezTo>
                  <a:cubicBezTo>
                    <a:pt x="82" y="218"/>
                    <a:pt x="96" y="212"/>
                    <a:pt x="109" y="212"/>
                  </a:cubicBezTo>
                  <a:cubicBezTo>
                    <a:pt x="267" y="212"/>
                    <a:pt x="267" y="212"/>
                    <a:pt x="267" y="212"/>
                  </a:cubicBezTo>
                  <a:cubicBezTo>
                    <a:pt x="267" y="287"/>
                    <a:pt x="267" y="287"/>
                    <a:pt x="267" y="287"/>
                  </a:cubicBezTo>
                  <a:lnTo>
                    <a:pt x="109" y="2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AF7ED2F0-5CB7-4EAA-8E2F-3D45C26100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91913" y="423863"/>
              <a:ext cx="319088" cy="334963"/>
            </a:xfrm>
            <a:custGeom>
              <a:avLst/>
              <a:gdLst>
                <a:gd name="T0" fmla="*/ 230 w 349"/>
                <a:gd name="T1" fmla="*/ 0 h 364"/>
                <a:gd name="T2" fmla="*/ 20 w 349"/>
                <a:gd name="T3" fmla="*/ 0 h 364"/>
                <a:gd name="T4" fmla="*/ 20 w 349"/>
                <a:gd name="T5" fmla="*/ 77 h 364"/>
                <a:gd name="T6" fmla="*/ 225 w 349"/>
                <a:gd name="T7" fmla="*/ 77 h 364"/>
                <a:gd name="T8" fmla="*/ 267 w 349"/>
                <a:gd name="T9" fmla="*/ 126 h 364"/>
                <a:gd name="T10" fmla="*/ 267 w 349"/>
                <a:gd name="T11" fmla="*/ 139 h 364"/>
                <a:gd name="T12" fmla="*/ 97 w 349"/>
                <a:gd name="T13" fmla="*/ 139 h 364"/>
                <a:gd name="T14" fmla="*/ 0 w 349"/>
                <a:gd name="T15" fmla="*/ 243 h 364"/>
                <a:gd name="T16" fmla="*/ 0 w 349"/>
                <a:gd name="T17" fmla="*/ 260 h 364"/>
                <a:gd name="T18" fmla="*/ 100 w 349"/>
                <a:gd name="T19" fmla="*/ 364 h 364"/>
                <a:gd name="T20" fmla="*/ 349 w 349"/>
                <a:gd name="T21" fmla="*/ 364 h 364"/>
                <a:gd name="T22" fmla="*/ 349 w 349"/>
                <a:gd name="T23" fmla="*/ 125 h 364"/>
                <a:gd name="T24" fmla="*/ 230 w 349"/>
                <a:gd name="T25" fmla="*/ 0 h 364"/>
                <a:gd name="T26" fmla="*/ 109 w 349"/>
                <a:gd name="T27" fmla="*/ 287 h 364"/>
                <a:gd name="T28" fmla="*/ 82 w 349"/>
                <a:gd name="T29" fmla="*/ 249 h 364"/>
                <a:gd name="T30" fmla="*/ 109 w 349"/>
                <a:gd name="T31" fmla="*/ 212 h 364"/>
                <a:gd name="T32" fmla="*/ 267 w 349"/>
                <a:gd name="T33" fmla="*/ 212 h 364"/>
                <a:gd name="T34" fmla="*/ 267 w 349"/>
                <a:gd name="T35" fmla="*/ 287 h 364"/>
                <a:gd name="T36" fmla="*/ 109 w 349"/>
                <a:gd name="T37" fmla="*/ 287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9" h="364">
                  <a:moveTo>
                    <a:pt x="23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25" y="77"/>
                    <a:pt x="225" y="77"/>
                    <a:pt x="225" y="77"/>
                  </a:cubicBezTo>
                  <a:cubicBezTo>
                    <a:pt x="255" y="77"/>
                    <a:pt x="267" y="91"/>
                    <a:pt x="267" y="126"/>
                  </a:cubicBezTo>
                  <a:cubicBezTo>
                    <a:pt x="267" y="139"/>
                    <a:pt x="267" y="139"/>
                    <a:pt x="267" y="139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32" y="139"/>
                    <a:pt x="0" y="171"/>
                    <a:pt x="0" y="243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335"/>
                    <a:pt x="33" y="364"/>
                    <a:pt x="100" y="364"/>
                  </a:cubicBezTo>
                  <a:cubicBezTo>
                    <a:pt x="349" y="364"/>
                    <a:pt x="349" y="364"/>
                    <a:pt x="349" y="364"/>
                  </a:cubicBezTo>
                  <a:cubicBezTo>
                    <a:pt x="349" y="125"/>
                    <a:pt x="349" y="125"/>
                    <a:pt x="349" y="125"/>
                  </a:cubicBezTo>
                  <a:cubicBezTo>
                    <a:pt x="349" y="33"/>
                    <a:pt x="319" y="0"/>
                    <a:pt x="230" y="0"/>
                  </a:cubicBezTo>
                  <a:moveTo>
                    <a:pt x="109" y="287"/>
                  </a:moveTo>
                  <a:cubicBezTo>
                    <a:pt x="96" y="287"/>
                    <a:pt x="82" y="280"/>
                    <a:pt x="82" y="249"/>
                  </a:cubicBezTo>
                  <a:cubicBezTo>
                    <a:pt x="82" y="218"/>
                    <a:pt x="96" y="212"/>
                    <a:pt x="109" y="212"/>
                  </a:cubicBezTo>
                  <a:cubicBezTo>
                    <a:pt x="267" y="212"/>
                    <a:pt x="267" y="212"/>
                    <a:pt x="267" y="212"/>
                  </a:cubicBezTo>
                  <a:cubicBezTo>
                    <a:pt x="267" y="287"/>
                    <a:pt x="267" y="287"/>
                    <a:pt x="267" y="287"/>
                  </a:cubicBezTo>
                  <a:lnTo>
                    <a:pt x="109" y="2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AD04F93F-6338-422F-9789-8F3798C77A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3488" y="423863"/>
              <a:ext cx="293688" cy="334963"/>
            </a:xfrm>
            <a:custGeom>
              <a:avLst/>
              <a:gdLst>
                <a:gd name="T0" fmla="*/ 0 w 185"/>
                <a:gd name="T1" fmla="*/ 0 h 211"/>
                <a:gd name="T2" fmla="*/ 0 w 185"/>
                <a:gd name="T3" fmla="*/ 45 h 211"/>
                <a:gd name="T4" fmla="*/ 68 w 185"/>
                <a:gd name="T5" fmla="*/ 45 h 211"/>
                <a:gd name="T6" fmla="*/ 68 w 185"/>
                <a:gd name="T7" fmla="*/ 211 h 211"/>
                <a:gd name="T8" fmla="*/ 117 w 185"/>
                <a:gd name="T9" fmla="*/ 211 h 211"/>
                <a:gd name="T10" fmla="*/ 117 w 185"/>
                <a:gd name="T11" fmla="*/ 45 h 211"/>
                <a:gd name="T12" fmla="*/ 185 w 185"/>
                <a:gd name="T13" fmla="*/ 45 h 211"/>
                <a:gd name="T14" fmla="*/ 185 w 185"/>
                <a:gd name="T15" fmla="*/ 0 h 211"/>
                <a:gd name="T16" fmla="*/ 0 w 185"/>
                <a:gd name="T17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5" h="211">
                  <a:moveTo>
                    <a:pt x="0" y="0"/>
                  </a:moveTo>
                  <a:lnTo>
                    <a:pt x="0" y="45"/>
                  </a:lnTo>
                  <a:lnTo>
                    <a:pt x="68" y="45"/>
                  </a:lnTo>
                  <a:lnTo>
                    <a:pt x="68" y="211"/>
                  </a:lnTo>
                  <a:lnTo>
                    <a:pt x="117" y="211"/>
                  </a:lnTo>
                  <a:lnTo>
                    <a:pt x="117" y="45"/>
                  </a:lnTo>
                  <a:lnTo>
                    <a:pt x="185" y="45"/>
                  </a:lnTo>
                  <a:lnTo>
                    <a:pt x="18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A2004A02-D254-46FB-A812-5D3B5E23F3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91875" y="423863"/>
              <a:ext cx="292100" cy="334963"/>
            </a:xfrm>
            <a:custGeom>
              <a:avLst/>
              <a:gdLst>
                <a:gd name="T0" fmla="*/ 0 w 184"/>
                <a:gd name="T1" fmla="*/ 0 h 211"/>
                <a:gd name="T2" fmla="*/ 0 w 184"/>
                <a:gd name="T3" fmla="*/ 45 h 211"/>
                <a:gd name="T4" fmla="*/ 68 w 184"/>
                <a:gd name="T5" fmla="*/ 45 h 211"/>
                <a:gd name="T6" fmla="*/ 68 w 184"/>
                <a:gd name="T7" fmla="*/ 211 h 211"/>
                <a:gd name="T8" fmla="*/ 116 w 184"/>
                <a:gd name="T9" fmla="*/ 211 h 211"/>
                <a:gd name="T10" fmla="*/ 116 w 184"/>
                <a:gd name="T11" fmla="*/ 45 h 211"/>
                <a:gd name="T12" fmla="*/ 184 w 184"/>
                <a:gd name="T13" fmla="*/ 45 h 211"/>
                <a:gd name="T14" fmla="*/ 184 w 184"/>
                <a:gd name="T15" fmla="*/ 0 h 211"/>
                <a:gd name="T16" fmla="*/ 0 w 184"/>
                <a:gd name="T17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211">
                  <a:moveTo>
                    <a:pt x="0" y="0"/>
                  </a:moveTo>
                  <a:lnTo>
                    <a:pt x="0" y="45"/>
                  </a:lnTo>
                  <a:lnTo>
                    <a:pt x="68" y="45"/>
                  </a:lnTo>
                  <a:lnTo>
                    <a:pt x="68" y="211"/>
                  </a:lnTo>
                  <a:lnTo>
                    <a:pt x="116" y="211"/>
                  </a:lnTo>
                  <a:lnTo>
                    <a:pt x="116" y="45"/>
                  </a:lnTo>
                  <a:lnTo>
                    <a:pt x="184" y="45"/>
                  </a:lnTo>
                  <a:lnTo>
                    <a:pt x="1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F4B7B48-B459-436C-A4FD-4AA8B0A938F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09250" y="423863"/>
              <a:ext cx="315913" cy="334963"/>
            </a:xfrm>
            <a:custGeom>
              <a:avLst/>
              <a:gdLst>
                <a:gd name="T0" fmla="*/ 345 w 345"/>
                <a:gd name="T1" fmla="*/ 237 h 364"/>
                <a:gd name="T2" fmla="*/ 345 w 345"/>
                <a:gd name="T3" fmla="*/ 128 h 364"/>
                <a:gd name="T4" fmla="*/ 224 w 345"/>
                <a:gd name="T5" fmla="*/ 0 h 364"/>
                <a:gd name="T6" fmla="*/ 0 w 345"/>
                <a:gd name="T7" fmla="*/ 0 h 364"/>
                <a:gd name="T8" fmla="*/ 0 w 345"/>
                <a:gd name="T9" fmla="*/ 364 h 364"/>
                <a:gd name="T10" fmla="*/ 228 w 345"/>
                <a:gd name="T11" fmla="*/ 364 h 364"/>
                <a:gd name="T12" fmla="*/ 345 w 345"/>
                <a:gd name="T13" fmla="*/ 237 h 364"/>
                <a:gd name="T14" fmla="*/ 260 w 345"/>
                <a:gd name="T15" fmla="*/ 238 h 364"/>
                <a:gd name="T16" fmla="*/ 218 w 345"/>
                <a:gd name="T17" fmla="*/ 287 h 364"/>
                <a:gd name="T18" fmla="*/ 84 w 345"/>
                <a:gd name="T19" fmla="*/ 287 h 364"/>
                <a:gd name="T20" fmla="*/ 84 w 345"/>
                <a:gd name="T21" fmla="*/ 78 h 364"/>
                <a:gd name="T22" fmla="*/ 218 w 345"/>
                <a:gd name="T23" fmla="*/ 78 h 364"/>
                <a:gd name="T24" fmla="*/ 260 w 345"/>
                <a:gd name="T25" fmla="*/ 126 h 364"/>
                <a:gd name="T26" fmla="*/ 260 w 345"/>
                <a:gd name="T27" fmla="*/ 23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" h="364">
                  <a:moveTo>
                    <a:pt x="345" y="237"/>
                  </a:moveTo>
                  <a:cubicBezTo>
                    <a:pt x="345" y="128"/>
                    <a:pt x="345" y="128"/>
                    <a:pt x="345" y="128"/>
                  </a:cubicBezTo>
                  <a:cubicBezTo>
                    <a:pt x="345" y="33"/>
                    <a:pt x="308" y="0"/>
                    <a:pt x="2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64"/>
                    <a:pt x="0" y="364"/>
                    <a:pt x="0" y="364"/>
                  </a:cubicBezTo>
                  <a:cubicBezTo>
                    <a:pt x="228" y="364"/>
                    <a:pt x="228" y="364"/>
                    <a:pt x="228" y="364"/>
                  </a:cubicBezTo>
                  <a:cubicBezTo>
                    <a:pt x="317" y="364"/>
                    <a:pt x="345" y="320"/>
                    <a:pt x="345" y="237"/>
                  </a:cubicBezTo>
                  <a:moveTo>
                    <a:pt x="260" y="238"/>
                  </a:moveTo>
                  <a:cubicBezTo>
                    <a:pt x="260" y="273"/>
                    <a:pt x="248" y="287"/>
                    <a:pt x="218" y="287"/>
                  </a:cubicBezTo>
                  <a:cubicBezTo>
                    <a:pt x="84" y="287"/>
                    <a:pt x="84" y="287"/>
                    <a:pt x="84" y="287"/>
                  </a:cubicBezTo>
                  <a:cubicBezTo>
                    <a:pt x="84" y="78"/>
                    <a:pt x="84" y="78"/>
                    <a:pt x="84" y="78"/>
                  </a:cubicBezTo>
                  <a:cubicBezTo>
                    <a:pt x="218" y="78"/>
                    <a:pt x="218" y="78"/>
                    <a:pt x="218" y="78"/>
                  </a:cubicBezTo>
                  <a:cubicBezTo>
                    <a:pt x="248" y="78"/>
                    <a:pt x="260" y="91"/>
                    <a:pt x="260" y="126"/>
                  </a:cubicBezTo>
                  <a:lnTo>
                    <a:pt x="260" y="23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3D8AAE14-7E59-452F-A2C5-9D369D13DE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48800" y="420688"/>
              <a:ext cx="331788" cy="342900"/>
            </a:xfrm>
            <a:custGeom>
              <a:avLst/>
              <a:gdLst>
                <a:gd name="T0" fmla="*/ 273 w 363"/>
                <a:gd name="T1" fmla="*/ 282 h 373"/>
                <a:gd name="T2" fmla="*/ 146 w 363"/>
                <a:gd name="T3" fmla="*/ 42 h 373"/>
                <a:gd name="T4" fmla="*/ 74 w 363"/>
                <a:gd name="T5" fmla="*/ 0 h 373"/>
                <a:gd name="T6" fmla="*/ 0 w 363"/>
                <a:gd name="T7" fmla="*/ 96 h 373"/>
                <a:gd name="T8" fmla="*/ 0 w 363"/>
                <a:gd name="T9" fmla="*/ 369 h 373"/>
                <a:gd name="T10" fmla="*/ 82 w 363"/>
                <a:gd name="T11" fmla="*/ 369 h 373"/>
                <a:gd name="T12" fmla="*/ 82 w 363"/>
                <a:gd name="T13" fmla="*/ 142 h 373"/>
                <a:gd name="T14" fmla="*/ 81 w 363"/>
                <a:gd name="T15" fmla="*/ 96 h 373"/>
                <a:gd name="T16" fmla="*/ 83 w 363"/>
                <a:gd name="T17" fmla="*/ 87 h 373"/>
                <a:gd name="T18" fmla="*/ 89 w 363"/>
                <a:gd name="T19" fmla="*/ 91 h 373"/>
                <a:gd name="T20" fmla="*/ 217 w 363"/>
                <a:gd name="T21" fmla="*/ 331 h 373"/>
                <a:gd name="T22" fmla="*/ 288 w 363"/>
                <a:gd name="T23" fmla="*/ 373 h 373"/>
                <a:gd name="T24" fmla="*/ 363 w 363"/>
                <a:gd name="T25" fmla="*/ 276 h 373"/>
                <a:gd name="T26" fmla="*/ 363 w 363"/>
                <a:gd name="T27" fmla="*/ 4 h 373"/>
                <a:gd name="T28" fmla="*/ 280 w 363"/>
                <a:gd name="T29" fmla="*/ 4 h 373"/>
                <a:gd name="T30" fmla="*/ 280 w 363"/>
                <a:gd name="T31" fmla="*/ 231 h 373"/>
                <a:gd name="T32" fmla="*/ 282 w 363"/>
                <a:gd name="T33" fmla="*/ 277 h 373"/>
                <a:gd name="T34" fmla="*/ 279 w 363"/>
                <a:gd name="T35" fmla="*/ 286 h 373"/>
                <a:gd name="T36" fmla="*/ 273 w 363"/>
                <a:gd name="T37" fmla="*/ 282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3" h="373">
                  <a:moveTo>
                    <a:pt x="273" y="282"/>
                  </a:moveTo>
                  <a:cubicBezTo>
                    <a:pt x="271" y="278"/>
                    <a:pt x="160" y="63"/>
                    <a:pt x="146" y="42"/>
                  </a:cubicBezTo>
                  <a:cubicBezTo>
                    <a:pt x="130" y="17"/>
                    <a:pt x="111" y="0"/>
                    <a:pt x="74" y="0"/>
                  </a:cubicBezTo>
                  <a:cubicBezTo>
                    <a:pt x="40" y="0"/>
                    <a:pt x="0" y="15"/>
                    <a:pt x="0" y="96"/>
                  </a:cubicBezTo>
                  <a:cubicBezTo>
                    <a:pt x="0" y="369"/>
                    <a:pt x="0" y="369"/>
                    <a:pt x="0" y="369"/>
                  </a:cubicBezTo>
                  <a:cubicBezTo>
                    <a:pt x="82" y="369"/>
                    <a:pt x="82" y="369"/>
                    <a:pt x="82" y="369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25"/>
                    <a:pt x="81" y="101"/>
                    <a:pt x="81" y="96"/>
                  </a:cubicBezTo>
                  <a:cubicBezTo>
                    <a:pt x="81" y="92"/>
                    <a:pt x="81" y="88"/>
                    <a:pt x="83" y="87"/>
                  </a:cubicBezTo>
                  <a:cubicBezTo>
                    <a:pt x="85" y="86"/>
                    <a:pt x="88" y="88"/>
                    <a:pt x="89" y="91"/>
                  </a:cubicBezTo>
                  <a:cubicBezTo>
                    <a:pt x="91" y="94"/>
                    <a:pt x="195" y="297"/>
                    <a:pt x="217" y="331"/>
                  </a:cubicBezTo>
                  <a:cubicBezTo>
                    <a:pt x="232" y="355"/>
                    <a:pt x="251" y="373"/>
                    <a:pt x="288" y="373"/>
                  </a:cubicBezTo>
                  <a:cubicBezTo>
                    <a:pt x="322" y="373"/>
                    <a:pt x="363" y="357"/>
                    <a:pt x="363" y="276"/>
                  </a:cubicBezTo>
                  <a:cubicBezTo>
                    <a:pt x="363" y="4"/>
                    <a:pt x="363" y="4"/>
                    <a:pt x="363" y="4"/>
                  </a:cubicBezTo>
                  <a:cubicBezTo>
                    <a:pt x="280" y="4"/>
                    <a:pt x="280" y="4"/>
                    <a:pt x="280" y="4"/>
                  </a:cubicBezTo>
                  <a:cubicBezTo>
                    <a:pt x="280" y="231"/>
                    <a:pt x="280" y="231"/>
                    <a:pt x="280" y="231"/>
                  </a:cubicBezTo>
                  <a:cubicBezTo>
                    <a:pt x="280" y="248"/>
                    <a:pt x="281" y="272"/>
                    <a:pt x="282" y="277"/>
                  </a:cubicBezTo>
                  <a:cubicBezTo>
                    <a:pt x="282" y="281"/>
                    <a:pt x="282" y="284"/>
                    <a:pt x="279" y="286"/>
                  </a:cubicBezTo>
                  <a:cubicBezTo>
                    <a:pt x="277" y="287"/>
                    <a:pt x="275" y="285"/>
                    <a:pt x="273" y="28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8758EC59-75A7-40B3-A034-3EC1F8977D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7575" y="423863"/>
              <a:ext cx="292100" cy="334963"/>
            </a:xfrm>
            <a:custGeom>
              <a:avLst/>
              <a:gdLst>
                <a:gd name="T0" fmla="*/ 0 w 184"/>
                <a:gd name="T1" fmla="*/ 0 h 211"/>
                <a:gd name="T2" fmla="*/ 0 w 184"/>
                <a:gd name="T3" fmla="*/ 45 h 211"/>
                <a:gd name="T4" fmla="*/ 68 w 184"/>
                <a:gd name="T5" fmla="*/ 45 h 211"/>
                <a:gd name="T6" fmla="*/ 68 w 184"/>
                <a:gd name="T7" fmla="*/ 211 h 211"/>
                <a:gd name="T8" fmla="*/ 116 w 184"/>
                <a:gd name="T9" fmla="*/ 211 h 211"/>
                <a:gd name="T10" fmla="*/ 116 w 184"/>
                <a:gd name="T11" fmla="*/ 45 h 211"/>
                <a:gd name="T12" fmla="*/ 184 w 184"/>
                <a:gd name="T13" fmla="*/ 45 h 211"/>
                <a:gd name="T14" fmla="*/ 184 w 184"/>
                <a:gd name="T15" fmla="*/ 0 h 211"/>
                <a:gd name="T16" fmla="*/ 0 w 184"/>
                <a:gd name="T17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211">
                  <a:moveTo>
                    <a:pt x="0" y="0"/>
                  </a:moveTo>
                  <a:lnTo>
                    <a:pt x="0" y="45"/>
                  </a:lnTo>
                  <a:lnTo>
                    <a:pt x="68" y="45"/>
                  </a:lnTo>
                  <a:lnTo>
                    <a:pt x="68" y="211"/>
                  </a:lnTo>
                  <a:lnTo>
                    <a:pt x="116" y="211"/>
                  </a:lnTo>
                  <a:lnTo>
                    <a:pt x="116" y="45"/>
                  </a:lnTo>
                  <a:lnTo>
                    <a:pt x="184" y="45"/>
                  </a:lnTo>
                  <a:lnTo>
                    <a:pt x="1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0" name="図 17">
            <a:extLst>
              <a:ext uri="{FF2B5EF4-FFF2-40B4-BE49-F238E27FC236}">
                <a16:creationId xmlns:a16="http://schemas.microsoft.com/office/drawing/2014/main" id="{743BC5BA-71FF-4218-8270-D502E56EDF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7200"/>
            <a:ext cx="3555998" cy="640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80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97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/>
          </p:cNvSpPr>
          <p:nvPr userDrawn="1"/>
        </p:nvSpPr>
        <p:spPr bwMode="auto">
          <a:xfrm>
            <a:off x="3175" y="0"/>
            <a:ext cx="5224380" cy="6858000"/>
          </a:xfrm>
          <a:custGeom>
            <a:avLst/>
            <a:gdLst>
              <a:gd name="T0" fmla="*/ 1111 w 1691"/>
              <a:gd name="T1" fmla="*/ 1108 h 2215"/>
              <a:gd name="T2" fmla="*/ 1108 w 1691"/>
              <a:gd name="T3" fmla="*/ 1108 h 2215"/>
              <a:gd name="T4" fmla="*/ 1108 w 1691"/>
              <a:gd name="T5" fmla="*/ 1102 h 2215"/>
              <a:gd name="T6" fmla="*/ 815 w 1691"/>
              <a:gd name="T7" fmla="*/ 569 h 2215"/>
              <a:gd name="T8" fmla="*/ 0 w 1691"/>
              <a:gd name="T9" fmla="*/ 0 h 2215"/>
              <a:gd name="T10" fmla="*/ 0 w 1691"/>
              <a:gd name="T11" fmla="*/ 1108 h 2215"/>
              <a:gd name="T12" fmla="*/ 0 w 1691"/>
              <a:gd name="T13" fmla="*/ 1213 h 2215"/>
              <a:gd name="T14" fmla="*/ 34 w 1691"/>
              <a:gd name="T15" fmla="*/ 1257 h 2215"/>
              <a:gd name="T16" fmla="*/ 522 w 1691"/>
              <a:gd name="T17" fmla="*/ 2215 h 2215"/>
              <a:gd name="T18" fmla="*/ 1108 w 1691"/>
              <a:gd name="T19" fmla="*/ 2215 h 2215"/>
              <a:gd name="T20" fmla="*/ 1691 w 1691"/>
              <a:gd name="T21" fmla="*/ 2215 h 2215"/>
              <a:gd name="T22" fmla="*/ 1111 w 1691"/>
              <a:gd name="T23" fmla="*/ 1108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91" h="2215">
                <a:moveTo>
                  <a:pt x="1111" y="1108"/>
                </a:moveTo>
                <a:cubicBezTo>
                  <a:pt x="1108" y="1108"/>
                  <a:pt x="1108" y="1108"/>
                  <a:pt x="1108" y="1108"/>
                </a:cubicBezTo>
                <a:cubicBezTo>
                  <a:pt x="1108" y="1102"/>
                  <a:pt x="1108" y="1102"/>
                  <a:pt x="1108" y="1102"/>
                </a:cubicBezTo>
                <a:cubicBezTo>
                  <a:pt x="965" y="833"/>
                  <a:pt x="857" y="635"/>
                  <a:pt x="815" y="569"/>
                </a:cubicBezTo>
                <a:cubicBezTo>
                  <a:pt x="624" y="269"/>
                  <a:pt x="397" y="50"/>
                  <a:pt x="0" y="0"/>
                </a:cubicBezTo>
                <a:cubicBezTo>
                  <a:pt x="0" y="1108"/>
                  <a:pt x="0" y="1108"/>
                  <a:pt x="0" y="1108"/>
                </a:cubicBezTo>
                <a:cubicBezTo>
                  <a:pt x="0" y="1213"/>
                  <a:pt x="0" y="1213"/>
                  <a:pt x="0" y="1213"/>
                </a:cubicBezTo>
                <a:cubicBezTo>
                  <a:pt x="13" y="1224"/>
                  <a:pt x="24" y="1239"/>
                  <a:pt x="34" y="1257"/>
                </a:cubicBezTo>
                <a:cubicBezTo>
                  <a:pt x="42" y="1273"/>
                  <a:pt x="250" y="1684"/>
                  <a:pt x="522" y="2215"/>
                </a:cubicBezTo>
                <a:cubicBezTo>
                  <a:pt x="1108" y="2215"/>
                  <a:pt x="1108" y="2215"/>
                  <a:pt x="1108" y="2215"/>
                </a:cubicBezTo>
                <a:cubicBezTo>
                  <a:pt x="1691" y="2215"/>
                  <a:pt x="1691" y="2215"/>
                  <a:pt x="1691" y="2215"/>
                </a:cubicBezTo>
                <a:cubicBezTo>
                  <a:pt x="1483" y="1814"/>
                  <a:pt x="1274" y="1415"/>
                  <a:pt x="1111" y="110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3352800" y="0"/>
            <a:ext cx="8839200" cy="6857999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algn="ctr">
              <a:defRPr sz="3200" spc="20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kumimoji="1" lang="en-US" altLang="ja-JP"/>
              <a:t>[Middle Title Page]</a:t>
            </a:r>
            <a:endParaRPr kumimoji="1" lang="ja-JP" altLang="en-US"/>
          </a:p>
        </p:txBody>
      </p:sp>
      <p:sp>
        <p:nvSpPr>
          <p:cNvPr id="8" name="TextBox 12"/>
          <p:cNvSpPr txBox="1"/>
          <p:nvPr userDrawn="1"/>
        </p:nvSpPr>
        <p:spPr>
          <a:xfrm>
            <a:off x="231285" y="6593330"/>
            <a:ext cx="1616243" cy="123111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marL="0" marR="0" indent="0" algn="l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 dirty="0">
                <a:solidFill>
                  <a:schemeClr val="bg1"/>
                </a:solidFill>
                <a:latin typeface="+mn-lt"/>
                <a:ea typeface="HGPGothicE" charset="-128"/>
                <a:cs typeface="Meiryo UI" pitchFamily="50" charset="-128"/>
              </a:rPr>
              <a:t>© 2025 NTT DATA,</a:t>
            </a:r>
            <a:r>
              <a:rPr kumimoji="0" lang="en-US" altLang="ja-JP" sz="800" b="0" i="0" baseline="0" dirty="0">
                <a:solidFill>
                  <a:schemeClr val="bg1"/>
                </a:solidFill>
                <a:latin typeface="+mn-lt"/>
                <a:ea typeface="HGPGothicE" charset="-128"/>
                <a:cs typeface="Meiryo UI" pitchFamily="50" charset="-128"/>
              </a:rPr>
              <a:t> Inc.</a:t>
            </a:r>
            <a:endParaRPr kumimoji="0" lang="en-US" altLang="ja-JP" sz="800" b="0" i="0" dirty="0">
              <a:solidFill>
                <a:schemeClr val="bg1"/>
              </a:solidFill>
              <a:latin typeface="+mn-lt"/>
              <a:ea typeface="HGPGothicE" charset="-128"/>
              <a:cs typeface="Meiryo UI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6520" y="6503752"/>
            <a:ext cx="1178351" cy="296174"/>
          </a:xfrm>
          <a:prstGeom prst="rect">
            <a:avLst/>
          </a:prstGeom>
        </p:spPr>
      </p:pic>
      <p:sp>
        <p:nvSpPr>
          <p:cNvPr id="9" name="TextBox 16"/>
          <p:cNvSpPr txBox="1"/>
          <p:nvPr userDrawn="1"/>
        </p:nvSpPr>
        <p:spPr>
          <a:xfrm>
            <a:off x="5761153" y="6551482"/>
            <a:ext cx="670231" cy="18466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0F9AC1C8-10F2-4A77-9A6E-9375F974715F}" type="slidenum">
              <a:rPr lang="en-US" sz="1200" b="0" i="0">
                <a:solidFill>
                  <a:schemeClr val="bg1"/>
                </a:solidFill>
                <a:latin typeface="+mn-lt"/>
                <a:ea typeface="HGPGothicE" charset="-128"/>
                <a:cs typeface="HGPGothicE" charset="-128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b="0" i="0">
              <a:solidFill>
                <a:schemeClr val="bg1"/>
              </a:solidFill>
              <a:latin typeface="+mn-lt"/>
              <a:ea typeface="HGPGothicE" charset="-128"/>
              <a:cs typeface="HGPGothicE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970801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I - Human Blue 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5AFFD2E5-33AC-4F4C-BEC4-3B2D01B687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864695" y="6581885"/>
            <a:ext cx="2194560" cy="182880"/>
          </a:xfrm>
          <a:prstGeom prst="rect">
            <a:avLst/>
          </a:prstGeom>
        </p:spPr>
        <p:txBody>
          <a:bodyPr anchor="ctr"/>
          <a:lstStyle>
            <a:defPPr>
              <a:defRPr lang="ja-JP"/>
            </a:defPPr>
            <a:lvl1pPr marL="0" algn="l" defTabSz="914400" rtl="0" eaLnBrk="1" latinLnBrk="0" hangingPunct="1">
              <a:defRPr kumimoji="1"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7F13E60-C9FA-43E7-A3DB-430BFA8809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2400" y="1295400"/>
            <a:ext cx="7543800" cy="4343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09556" indent="0">
              <a:buNone/>
              <a:defRPr>
                <a:solidFill>
                  <a:schemeClr val="bg1"/>
                </a:solidFill>
              </a:defRPr>
            </a:lvl2pPr>
            <a:lvl3pPr marL="1219109" indent="0">
              <a:buNone/>
              <a:defRPr>
                <a:solidFill>
                  <a:schemeClr val="bg1"/>
                </a:solidFill>
              </a:defRPr>
            </a:lvl3pPr>
            <a:lvl4pPr marL="1828662" indent="0">
              <a:buNone/>
              <a:defRPr>
                <a:solidFill>
                  <a:schemeClr val="bg1"/>
                </a:solidFill>
              </a:defRPr>
            </a:lvl4pPr>
            <a:lvl5pPr marL="243821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[Middle Title Page]</a:t>
            </a:r>
          </a:p>
        </p:txBody>
      </p:sp>
    </p:spTree>
    <p:extLst>
      <p:ext uri="{BB962C8B-B14F-4D97-AF65-F5344CB8AC3E}">
        <p14:creationId xmlns:p14="http://schemas.microsoft.com/office/powerpoint/2010/main" val="4185056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 Layout 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838419" y="542577"/>
            <a:ext cx="8805200" cy="2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>
                <a:solidFill>
                  <a:srgbClr val="373737"/>
                </a:solidFill>
              </a:defRPr>
            </a:lvl1pPr>
            <a:lvl2pPr marL="1219170" marR="0" lvl="1" indent="-44025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467">
                <a:solidFill>
                  <a:srgbClr val="373737"/>
                </a:solidFill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467">
                <a:solidFill>
                  <a:srgbClr val="373737"/>
                </a:solidFill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67">
                <a:solidFill>
                  <a:srgbClr val="373737"/>
                </a:solidFill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67">
                <a:solidFill>
                  <a:srgbClr val="373737"/>
                </a:solidFill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67">
                <a:solidFill>
                  <a:srgbClr val="373737"/>
                </a:solidFill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67">
                <a:solidFill>
                  <a:srgbClr val="373737"/>
                </a:solidFill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67">
                <a:solidFill>
                  <a:srgbClr val="373737"/>
                </a:solidFill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67">
                <a:solidFill>
                  <a:srgbClr val="373737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838419" y="768696"/>
            <a:ext cx="8805200" cy="3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33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2"/>
          </p:nvPr>
        </p:nvSpPr>
        <p:spPr>
          <a:xfrm>
            <a:off x="838420" y="1600205"/>
            <a:ext cx="8805200" cy="3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marR="0" lvl="0" indent="-304792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>
                <a:solidFill>
                  <a:srgbClr val="373737"/>
                </a:solidFill>
              </a:defRPr>
            </a:lvl1pPr>
            <a:lvl2pPr marL="1219170" marR="0" lvl="1" indent="-440256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867">
                <a:solidFill>
                  <a:srgbClr val="373737"/>
                </a:solidFill>
              </a:defRPr>
            </a:lvl2pPr>
            <a:lvl3pPr marL="1828754" marR="0" lvl="2" indent="-43178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sz="1867">
                <a:solidFill>
                  <a:srgbClr val="373737"/>
                </a:solidFill>
              </a:defRPr>
            </a:lvl3pPr>
            <a:lvl4pPr marL="2438339" marR="0" lvl="3" indent="-423323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867">
                <a:solidFill>
                  <a:srgbClr val="373737"/>
                </a:solidFill>
              </a:defRPr>
            </a:lvl4pPr>
            <a:lvl5pPr marL="3047924" marR="0" lvl="4" indent="-423323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867">
                <a:solidFill>
                  <a:srgbClr val="373737"/>
                </a:solidFill>
              </a:defRPr>
            </a:lvl5pPr>
            <a:lvl6pPr marL="3657509" marR="0" lvl="5" indent="-423323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867">
                <a:solidFill>
                  <a:srgbClr val="373737"/>
                </a:solidFill>
              </a:defRPr>
            </a:lvl6pPr>
            <a:lvl7pPr marL="4267093" marR="0" lvl="6" indent="-423323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867">
                <a:solidFill>
                  <a:srgbClr val="373737"/>
                </a:solidFill>
              </a:defRPr>
            </a:lvl7pPr>
            <a:lvl8pPr marL="4876678" marR="0" lvl="7" indent="-423323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867">
                <a:solidFill>
                  <a:srgbClr val="373737"/>
                </a:solidFill>
              </a:defRPr>
            </a:lvl8pPr>
            <a:lvl9pPr marL="5486263" marR="0" lvl="8" indent="-423323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867">
                <a:solidFill>
                  <a:srgbClr val="373737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88440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s - BF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799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/>
              <a:t>[Title]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6E617D-734F-4979-AA28-151FD13FA1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2025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8A4EEE-264C-42B7-9C67-2AF5171A4F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E1A09D-4386-4027-B225-F549DC0B4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1" y="1066800"/>
            <a:ext cx="11734799" cy="5029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48748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0">
          <p15:clr>
            <a:srgbClr val="FBAE40"/>
          </p15:clr>
        </p15:guide>
        <p15:guide id="2" pos="144">
          <p15:clr>
            <a:srgbClr val="FBAE40"/>
          </p15:clr>
        </p15:guide>
        <p15:guide id="3" pos="7536">
          <p15:clr>
            <a:srgbClr val="FBAE40"/>
          </p15:clr>
        </p15:guide>
        <p15:guide id="4" orient="horz" pos="144">
          <p15:clr>
            <a:srgbClr val="FBAE40"/>
          </p15:clr>
        </p15:guide>
        <p15:guide id="6" pos="3840">
          <p15:clr>
            <a:srgbClr val="FBAE40"/>
          </p15:clr>
        </p15:guide>
        <p15:guide id="7" orient="horz" pos="3840">
          <p15:clr>
            <a:srgbClr val="FBAE40"/>
          </p15:clr>
        </p15:guide>
        <p15:guide id="8" orient="horz" pos="2256">
          <p15:clr>
            <a:srgbClr val="FBAE40"/>
          </p15:clr>
        </p15:guide>
        <p15:guide id="9" orient="horz" pos="67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95440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C (White NTT DAT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52AD72-54C2-486F-BF21-B1AABF29F6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63281"/>
            <a:ext cx="12192000" cy="6406896"/>
          </a:xfrm>
          <a:prstGeom prst="rect">
            <a:avLst/>
          </a:prstGeom>
        </p:spPr>
      </p:pic>
      <p:sp>
        <p:nvSpPr>
          <p:cNvPr id="14" name="正方形/長方形 13"/>
          <p:cNvSpPr/>
          <p:nvPr userDrawn="1"/>
        </p:nvSpPr>
        <p:spPr>
          <a:xfrm>
            <a:off x="0" y="4724400"/>
            <a:ext cx="12192119" cy="214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 b="0" i="0">
              <a:latin typeface="HGPGothicE" charset="-128"/>
              <a:ea typeface="HGPGothicE" charset="-128"/>
            </a:endParaRPr>
          </a:p>
        </p:txBody>
      </p:sp>
      <p:sp>
        <p:nvSpPr>
          <p:cNvPr id="27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575999" y="5839504"/>
            <a:ext cx="7092002" cy="1011600"/>
          </a:xfrm>
          <a:prstGeom prst="rect">
            <a:avLst/>
          </a:prstGeom>
          <a:effectLst/>
        </p:spPr>
        <p:txBody>
          <a:bodyPr rIns="274320" anchor="ctr">
            <a:normAutofit/>
          </a:bodyPr>
          <a:lstStyle>
            <a:lvl1pPr marL="0" marR="0" indent="0" algn="l" defTabSz="60955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400" b="0" i="0" baseline="0">
                <a:solidFill>
                  <a:srgbClr val="FFFFFF"/>
                </a:solidFill>
                <a:latin typeface="+mn-lt"/>
                <a:ea typeface="HGPGothicE" charset="-128"/>
                <a:cs typeface="HGPGothicE" charset="-128"/>
              </a:defRPr>
            </a:lvl1pPr>
            <a:lvl2pPr marL="609555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2pPr>
            <a:lvl3pPr marL="1219110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3pPr>
            <a:lvl4pPr marL="182866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1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77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32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88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43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0955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ja-JP"/>
              <a:t>&lt;MM/DD/YYYY&gt;</a:t>
            </a:r>
            <a:br>
              <a:rPr lang="en-US" altLang="ja-JP"/>
            </a:br>
            <a:r>
              <a:rPr lang="en-US" altLang="ja-JP"/>
              <a:t>&lt;NTT DATA, Inc.&gt;</a:t>
            </a:r>
            <a:br>
              <a:rPr lang="en-US" altLang="ja-JP"/>
            </a:br>
            <a:r>
              <a:rPr lang="en-US" altLang="ja-JP"/>
              <a:t>&lt;XXXXXXXXXXXX&gt;</a:t>
            </a:r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3575999" y="4770296"/>
            <a:ext cx="7092002" cy="990000"/>
          </a:xfrm>
          <a:prstGeom prst="rect">
            <a:avLst/>
          </a:prstGeom>
          <a:effectLst/>
        </p:spPr>
        <p:txBody>
          <a:bodyPr rIns="274320" anchor="ctr">
            <a:normAutofit/>
          </a:bodyPr>
          <a:lstStyle>
            <a:lvl1pPr>
              <a:defRPr lang="en-US" altLang="ja-JP" sz="2000" spc="0" dirty="0" smtClean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 fontAlgn="ctr">
              <a:spcBef>
                <a:spcPts val="0"/>
              </a:spcBef>
              <a:buFont typeface="Arial" pitchFamily="34" charset="0"/>
              <a:buNone/>
            </a:pPr>
            <a:r>
              <a:rPr kumimoji="1" lang="en-US" altLang="ja-JP"/>
              <a:t>[Title]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3C8BAF-CD2F-48D5-AFFF-51A20BD31040}"/>
              </a:ext>
            </a:extLst>
          </p:cNvPr>
          <p:cNvSpPr txBox="1"/>
          <p:nvPr userDrawn="1"/>
        </p:nvSpPr>
        <p:spPr>
          <a:xfrm>
            <a:off x="9067800" y="6544699"/>
            <a:ext cx="2819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2025 NTT DATA, Inc. All rights reserved.</a:t>
            </a:r>
            <a:endParaRPr lang="en-US" dirty="0"/>
          </a:p>
        </p:txBody>
      </p:sp>
      <p:pic>
        <p:nvPicPr>
          <p:cNvPr id="9" name="図 17">
            <a:extLst>
              <a:ext uri="{FF2B5EF4-FFF2-40B4-BE49-F238E27FC236}">
                <a16:creationId xmlns:a16="http://schemas.microsoft.com/office/drawing/2014/main" id="{F726A3C3-B8A5-43F5-948F-FCDA2DECB2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3555998" cy="6400801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5F996963-4A1F-8846-B376-4BC33022D19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06503" y="253134"/>
            <a:ext cx="2635200" cy="90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163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97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/Subtitle and Contents - BF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3BFEB-E3E2-40B7-A253-8DF9A4ADA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8601" y="822702"/>
            <a:ext cx="11734800" cy="381000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62BD97-CE5D-4353-8684-0E76CAC1F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1" y="1447800"/>
            <a:ext cx="11734798" cy="4648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DCE89E-B0BB-4DB0-B64E-C47E9E11292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609555"/>
            <a:r>
              <a:rPr lang="en-US"/>
              <a:t>© 2025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866104-F1BE-4312-8D6F-A1C9DCFA9D9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3372FC32-76FC-4A0B-BE6A-7BF0D18AE9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1" y="238125"/>
            <a:ext cx="11734800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1246019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480">
          <p15:clr>
            <a:srgbClr val="FBAE40"/>
          </p15:clr>
        </p15:guide>
        <p15:guide id="3" pos="144">
          <p15:clr>
            <a:srgbClr val="FBAE40"/>
          </p15:clr>
        </p15:guide>
        <p15:guide id="4" pos="7536">
          <p15:clr>
            <a:srgbClr val="FBAE40"/>
          </p15:clr>
        </p15:guide>
        <p15:guide id="5" orient="horz" pos="912">
          <p15:clr>
            <a:srgbClr val="FBAE40"/>
          </p15:clr>
        </p15:guide>
        <p15:guide id="6" orient="horz" pos="2352">
          <p15:clr>
            <a:srgbClr val="FBAE40"/>
          </p15:clr>
        </p15:guide>
        <p15:guide id="7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uman Agenda Slide - BH-H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97DDC82-36D5-4738-989D-30338EA82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1371600"/>
            <a:ext cx="8153400" cy="48006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+mj-lt"/>
              <a:buAutoNum type="arabicPeriod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2832EA-CDD3-468B-986D-C2A74387AB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301752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 dirty="0"/>
              <a:t>© 2025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DD751-D7CE-4A02-94D3-1F2D41366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084B5D6-E13F-49DD-9723-965CD0178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81000"/>
            <a:ext cx="11582400" cy="81128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>
                <a:solidFill>
                  <a:schemeClr val="bg1"/>
                </a:solidFill>
              </a:defRPr>
            </a:lvl1pPr>
          </a:lstStyle>
          <a:p>
            <a:r>
              <a:rPr lang="en-US"/>
              <a:t>[Title]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FC4CCBF6-B1C3-46CC-A9D2-020E4383864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261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92">
          <p15:clr>
            <a:srgbClr val="FBAE40"/>
          </p15:clr>
        </p15:guide>
        <p15:guide id="3" pos="748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Slide - Human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998ED156-1AB5-4B96-BB64-69BB7DD751EA}"/>
              </a:ext>
            </a:extLst>
          </p:cNvPr>
          <p:cNvSpPr>
            <a:spLocks/>
          </p:cNvSpPr>
          <p:nvPr userDrawn="1"/>
        </p:nvSpPr>
        <p:spPr bwMode="auto">
          <a:xfrm>
            <a:off x="3175" y="0"/>
            <a:ext cx="5224380" cy="6858000"/>
          </a:xfrm>
          <a:custGeom>
            <a:avLst/>
            <a:gdLst>
              <a:gd name="T0" fmla="*/ 1111 w 1691"/>
              <a:gd name="T1" fmla="*/ 1108 h 2215"/>
              <a:gd name="T2" fmla="*/ 1108 w 1691"/>
              <a:gd name="T3" fmla="*/ 1108 h 2215"/>
              <a:gd name="T4" fmla="*/ 1108 w 1691"/>
              <a:gd name="T5" fmla="*/ 1102 h 2215"/>
              <a:gd name="T6" fmla="*/ 815 w 1691"/>
              <a:gd name="T7" fmla="*/ 569 h 2215"/>
              <a:gd name="T8" fmla="*/ 0 w 1691"/>
              <a:gd name="T9" fmla="*/ 0 h 2215"/>
              <a:gd name="T10" fmla="*/ 0 w 1691"/>
              <a:gd name="T11" fmla="*/ 1108 h 2215"/>
              <a:gd name="T12" fmla="*/ 0 w 1691"/>
              <a:gd name="T13" fmla="*/ 1213 h 2215"/>
              <a:gd name="T14" fmla="*/ 34 w 1691"/>
              <a:gd name="T15" fmla="*/ 1257 h 2215"/>
              <a:gd name="T16" fmla="*/ 522 w 1691"/>
              <a:gd name="T17" fmla="*/ 2215 h 2215"/>
              <a:gd name="T18" fmla="*/ 1108 w 1691"/>
              <a:gd name="T19" fmla="*/ 2215 h 2215"/>
              <a:gd name="T20" fmla="*/ 1691 w 1691"/>
              <a:gd name="T21" fmla="*/ 2215 h 2215"/>
              <a:gd name="T22" fmla="*/ 1111 w 1691"/>
              <a:gd name="T23" fmla="*/ 1108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91" h="2215">
                <a:moveTo>
                  <a:pt x="1111" y="1108"/>
                </a:moveTo>
                <a:cubicBezTo>
                  <a:pt x="1108" y="1108"/>
                  <a:pt x="1108" y="1108"/>
                  <a:pt x="1108" y="1108"/>
                </a:cubicBezTo>
                <a:cubicBezTo>
                  <a:pt x="1108" y="1102"/>
                  <a:pt x="1108" y="1102"/>
                  <a:pt x="1108" y="1102"/>
                </a:cubicBezTo>
                <a:cubicBezTo>
                  <a:pt x="965" y="833"/>
                  <a:pt x="857" y="635"/>
                  <a:pt x="815" y="569"/>
                </a:cubicBezTo>
                <a:cubicBezTo>
                  <a:pt x="624" y="269"/>
                  <a:pt x="397" y="50"/>
                  <a:pt x="0" y="0"/>
                </a:cubicBezTo>
                <a:cubicBezTo>
                  <a:pt x="0" y="1108"/>
                  <a:pt x="0" y="1108"/>
                  <a:pt x="0" y="1108"/>
                </a:cubicBezTo>
                <a:cubicBezTo>
                  <a:pt x="0" y="1213"/>
                  <a:pt x="0" y="1213"/>
                  <a:pt x="0" y="1213"/>
                </a:cubicBezTo>
                <a:cubicBezTo>
                  <a:pt x="13" y="1224"/>
                  <a:pt x="24" y="1239"/>
                  <a:pt x="34" y="1257"/>
                </a:cubicBezTo>
                <a:cubicBezTo>
                  <a:pt x="42" y="1273"/>
                  <a:pt x="250" y="1684"/>
                  <a:pt x="522" y="2215"/>
                </a:cubicBezTo>
                <a:cubicBezTo>
                  <a:pt x="1108" y="2215"/>
                  <a:pt x="1108" y="2215"/>
                  <a:pt x="1108" y="2215"/>
                </a:cubicBezTo>
                <a:cubicBezTo>
                  <a:pt x="1691" y="2215"/>
                  <a:pt x="1691" y="2215"/>
                  <a:pt x="1691" y="2215"/>
                </a:cubicBezTo>
                <a:cubicBezTo>
                  <a:pt x="1483" y="1814"/>
                  <a:pt x="1274" y="1415"/>
                  <a:pt x="1111" y="110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1D060813-35FD-49A2-8E36-AEA23C17F6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6DFEA91-6D5D-4821-BB70-31F926CD2D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4AEFB69-85BA-4D0C-BFA2-34ABA67799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2400" y="1295400"/>
            <a:ext cx="7543800" cy="4343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09556" indent="0">
              <a:buNone/>
              <a:defRPr>
                <a:solidFill>
                  <a:schemeClr val="bg1"/>
                </a:solidFill>
              </a:defRPr>
            </a:lvl2pPr>
            <a:lvl3pPr marL="1219109" indent="0">
              <a:buNone/>
              <a:defRPr>
                <a:solidFill>
                  <a:schemeClr val="bg1"/>
                </a:solidFill>
              </a:defRPr>
            </a:lvl3pPr>
            <a:lvl4pPr marL="1828662" indent="0">
              <a:buNone/>
              <a:defRPr>
                <a:solidFill>
                  <a:schemeClr val="bg1"/>
                </a:solidFill>
              </a:defRPr>
            </a:lvl4pPr>
            <a:lvl5pPr marL="243821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[Middle Title Page]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F20018E5-3262-4051-AFC3-3172D793DBC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707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92">
          <p15:clr>
            <a:srgbClr val="FBAE40"/>
          </p15:clr>
        </p15:guide>
        <p15:guide id="3" pos="748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A (White BI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" y="-1400"/>
            <a:ext cx="12192119" cy="4725800"/>
          </a:xfrm>
          <a:prstGeom prst="rect">
            <a:avLst/>
          </a:prstGeom>
        </p:spPr>
      </p:pic>
      <p:sp>
        <p:nvSpPr>
          <p:cNvPr id="14" name="正方形/長方形 13"/>
          <p:cNvSpPr/>
          <p:nvPr userDrawn="1"/>
        </p:nvSpPr>
        <p:spPr>
          <a:xfrm>
            <a:off x="5" y="4724400"/>
            <a:ext cx="12192119" cy="214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 b="0" i="0">
              <a:latin typeface="HGPGothicE" charset="-128"/>
              <a:ea typeface="HGPGothicE" charset="-128"/>
            </a:endParaRPr>
          </a:p>
        </p:txBody>
      </p:sp>
      <p:pic>
        <p:nvPicPr>
          <p:cNvPr id="18" name="図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3555998" cy="6400801"/>
          </a:xfrm>
          <a:prstGeom prst="rect">
            <a:avLst/>
          </a:prstGeom>
        </p:spPr>
      </p:pic>
      <p:sp>
        <p:nvSpPr>
          <p:cNvPr id="27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575999" y="5839504"/>
            <a:ext cx="7092002" cy="1011600"/>
          </a:xfrm>
          <a:prstGeom prst="rect">
            <a:avLst/>
          </a:prstGeom>
          <a:effectLst/>
        </p:spPr>
        <p:txBody>
          <a:bodyPr rIns="274320" anchor="ctr">
            <a:normAutofit/>
          </a:bodyPr>
          <a:lstStyle>
            <a:lvl1pPr marL="0" marR="0" indent="0" algn="l" defTabSz="60955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400" b="0" i="0" baseline="0">
                <a:solidFill>
                  <a:srgbClr val="FFFFFF"/>
                </a:solidFill>
                <a:latin typeface="+mn-lt"/>
                <a:ea typeface="HGPGothicE" charset="-128"/>
                <a:cs typeface="HGPGothicE" charset="-128"/>
              </a:defRPr>
            </a:lvl1pPr>
            <a:lvl2pPr marL="609555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2pPr>
            <a:lvl3pPr marL="1219110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3pPr>
            <a:lvl4pPr marL="182866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1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77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32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88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43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0955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ja-JP"/>
              <a:t>&lt;MM/DD/YYYY&gt;</a:t>
            </a:r>
            <a:br>
              <a:rPr lang="en-US" altLang="ja-JP"/>
            </a:br>
            <a:r>
              <a:rPr lang="en-US" altLang="ja-JP"/>
              <a:t>&lt;NTT DATA, Inc.&gt;</a:t>
            </a:r>
            <a:br>
              <a:rPr lang="en-US" altLang="ja-JP"/>
            </a:br>
            <a:r>
              <a:rPr lang="en-US" altLang="ja-JP"/>
              <a:t>&lt;XXXXXXXXXXXX&gt;</a:t>
            </a:r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3575999" y="4770296"/>
            <a:ext cx="7092002" cy="990000"/>
          </a:xfrm>
          <a:prstGeom prst="rect">
            <a:avLst/>
          </a:prstGeom>
          <a:effectLst/>
        </p:spPr>
        <p:txBody>
          <a:bodyPr rIns="274320" anchor="ctr">
            <a:normAutofit/>
          </a:bodyPr>
          <a:lstStyle>
            <a:lvl1pPr>
              <a:defRPr lang="en-US" altLang="ja-JP" sz="2000" spc="0" dirty="0" smtClean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 fontAlgn="ctr">
              <a:spcBef>
                <a:spcPts val="0"/>
              </a:spcBef>
              <a:buFont typeface="Arial" pitchFamily="34" charset="0"/>
              <a:buNone/>
            </a:pPr>
            <a:r>
              <a:rPr kumimoji="1" lang="en-US" altLang="ja-JP"/>
              <a:t>[Title]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3C8BAF-CD2F-48D5-AFFF-51A20BD31040}"/>
              </a:ext>
            </a:extLst>
          </p:cNvPr>
          <p:cNvSpPr txBox="1"/>
          <p:nvPr userDrawn="1"/>
        </p:nvSpPr>
        <p:spPr>
          <a:xfrm>
            <a:off x="9067800" y="6544699"/>
            <a:ext cx="2819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sz="8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2020 NTT DATA, Inc. All rights reserved.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42AEB1-8896-406F-9B09-D99121BAF5B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8800" y="421200"/>
            <a:ext cx="2362466" cy="78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88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97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 (Human Blue BI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21">
            <a:extLst>
              <a:ext uri="{FF2B5EF4-FFF2-40B4-BE49-F238E27FC236}">
                <a16:creationId xmlns:a16="http://schemas.microsoft.com/office/drawing/2014/main" id="{D613633F-7BD8-4411-96EE-EAB1597F46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" y="-1891"/>
            <a:ext cx="12192118" cy="4726291"/>
          </a:xfrm>
          <a:prstGeom prst="rect">
            <a:avLst/>
          </a:prstGeom>
        </p:spPr>
      </p:pic>
      <p:sp>
        <p:nvSpPr>
          <p:cNvPr id="17" name="正方形/長方形 16"/>
          <p:cNvSpPr/>
          <p:nvPr userDrawn="1"/>
        </p:nvSpPr>
        <p:spPr>
          <a:xfrm>
            <a:off x="0" y="4724400"/>
            <a:ext cx="12192119" cy="214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 b="0" i="0">
              <a:latin typeface="HGPGothicE" charset="-128"/>
              <a:ea typeface="HGPGothicE" charset="-128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5FEE76F-2258-4144-9F94-AF2261817D39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3575999" y="5839504"/>
            <a:ext cx="7092002" cy="1011600"/>
          </a:xfrm>
          <a:prstGeom prst="rect">
            <a:avLst/>
          </a:prstGeom>
          <a:effectLst/>
        </p:spPr>
        <p:txBody>
          <a:bodyPr rIns="274320" anchor="ctr">
            <a:normAutofit/>
          </a:bodyPr>
          <a:lstStyle>
            <a:lvl1pPr marL="0" marR="0" indent="0" algn="l" defTabSz="60955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400" b="0" i="0" baseline="0">
                <a:solidFill>
                  <a:srgbClr val="FFFFFF"/>
                </a:solidFill>
                <a:latin typeface="+mn-lt"/>
                <a:ea typeface="HGPGothicE" charset="-128"/>
                <a:cs typeface="HGPGothicE" charset="-128"/>
              </a:defRPr>
            </a:lvl1pPr>
            <a:lvl2pPr marL="609555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2pPr>
            <a:lvl3pPr marL="1219110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3pPr>
            <a:lvl4pPr marL="182866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1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77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32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88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43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0955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ja-JP"/>
              <a:t>&lt;MM/DD/YYYY&gt;</a:t>
            </a:r>
            <a:br>
              <a:rPr lang="en-US" altLang="ja-JP"/>
            </a:br>
            <a:r>
              <a:rPr lang="en-US" altLang="ja-JP"/>
              <a:t>&lt;NTT DATA, Inc.&gt;</a:t>
            </a:r>
            <a:br>
              <a:rPr lang="en-US" altLang="ja-JP"/>
            </a:br>
            <a:r>
              <a:rPr lang="en-US" altLang="ja-JP"/>
              <a:t>&lt;XXXXXXXXXXXX&gt;</a:t>
            </a:r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2E76A378-9C19-4F49-B868-7D70D581E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5999" y="4770296"/>
            <a:ext cx="7092002" cy="990000"/>
          </a:xfrm>
          <a:prstGeom prst="rect">
            <a:avLst/>
          </a:prstGeom>
          <a:effectLst/>
        </p:spPr>
        <p:txBody>
          <a:bodyPr rIns="274320" anchor="ctr">
            <a:normAutofit/>
          </a:bodyPr>
          <a:lstStyle>
            <a:lvl1pPr>
              <a:defRPr lang="en-US" altLang="ja-JP" sz="2000" spc="0" dirty="0" smtClean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 fontAlgn="ctr">
              <a:spcBef>
                <a:spcPts val="0"/>
              </a:spcBef>
              <a:buFont typeface="Arial" pitchFamily="34" charset="0"/>
              <a:buNone/>
            </a:pPr>
            <a:r>
              <a:rPr kumimoji="1" lang="en-US" altLang="ja-JP"/>
              <a:t>[Title]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2BA0EB-7D02-4113-A1C3-72AC880B02B2}"/>
              </a:ext>
            </a:extLst>
          </p:cNvPr>
          <p:cNvSpPr txBox="1"/>
          <p:nvPr userDrawn="1"/>
        </p:nvSpPr>
        <p:spPr>
          <a:xfrm>
            <a:off x="9067800" y="6544699"/>
            <a:ext cx="2819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sz="8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2020 NTT DATA, Inc. All rights reserved.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D141FCE-4A85-4EF9-BF9C-7D232ECA62E9}"/>
              </a:ext>
            </a:extLst>
          </p:cNvPr>
          <p:cNvGrpSpPr/>
          <p:nvPr userDrawn="1"/>
        </p:nvGrpSpPr>
        <p:grpSpPr>
          <a:xfrm>
            <a:off x="9448800" y="420688"/>
            <a:ext cx="2362201" cy="779463"/>
            <a:chOff x="9448800" y="420688"/>
            <a:chExt cx="2362201" cy="779463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B0078B01-F2D4-45D1-A8C4-90D47C6DD9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66350" y="862013"/>
              <a:ext cx="254000" cy="338138"/>
            </a:xfrm>
            <a:custGeom>
              <a:avLst/>
              <a:gdLst>
                <a:gd name="T0" fmla="*/ 35 w 278"/>
                <a:gd name="T1" fmla="*/ 245 h 368"/>
                <a:gd name="T2" fmla="*/ 43 w 278"/>
                <a:gd name="T3" fmla="*/ 290 h 368"/>
                <a:gd name="T4" fmla="*/ 68 w 278"/>
                <a:gd name="T5" fmla="*/ 319 h 368"/>
                <a:gd name="T6" fmla="*/ 105 w 278"/>
                <a:gd name="T7" fmla="*/ 335 h 368"/>
                <a:gd name="T8" fmla="*/ 150 w 278"/>
                <a:gd name="T9" fmla="*/ 340 h 368"/>
                <a:gd name="T10" fmla="*/ 181 w 278"/>
                <a:gd name="T11" fmla="*/ 336 h 368"/>
                <a:gd name="T12" fmla="*/ 211 w 278"/>
                <a:gd name="T13" fmla="*/ 323 h 368"/>
                <a:gd name="T14" fmla="*/ 235 w 278"/>
                <a:gd name="T15" fmla="*/ 301 h 368"/>
                <a:gd name="T16" fmla="*/ 244 w 278"/>
                <a:gd name="T17" fmla="*/ 268 h 368"/>
                <a:gd name="T18" fmla="*/ 237 w 278"/>
                <a:gd name="T19" fmla="*/ 242 h 368"/>
                <a:gd name="T20" fmla="*/ 220 w 278"/>
                <a:gd name="T21" fmla="*/ 224 h 368"/>
                <a:gd name="T22" fmla="*/ 196 w 278"/>
                <a:gd name="T23" fmla="*/ 212 h 368"/>
                <a:gd name="T24" fmla="*/ 171 w 278"/>
                <a:gd name="T25" fmla="*/ 204 h 368"/>
                <a:gd name="T26" fmla="*/ 92 w 278"/>
                <a:gd name="T27" fmla="*/ 185 h 368"/>
                <a:gd name="T28" fmla="*/ 62 w 278"/>
                <a:gd name="T29" fmla="*/ 175 h 368"/>
                <a:gd name="T30" fmla="*/ 37 w 278"/>
                <a:gd name="T31" fmla="*/ 159 h 368"/>
                <a:gd name="T32" fmla="*/ 19 w 278"/>
                <a:gd name="T33" fmla="*/ 135 h 368"/>
                <a:gd name="T34" fmla="*/ 13 w 278"/>
                <a:gd name="T35" fmla="*/ 99 h 368"/>
                <a:gd name="T36" fmla="*/ 18 w 278"/>
                <a:gd name="T37" fmla="*/ 69 h 368"/>
                <a:gd name="T38" fmla="*/ 36 w 278"/>
                <a:gd name="T39" fmla="*/ 37 h 368"/>
                <a:gd name="T40" fmla="*/ 74 w 278"/>
                <a:gd name="T41" fmla="*/ 11 h 368"/>
                <a:gd name="T42" fmla="*/ 135 w 278"/>
                <a:gd name="T43" fmla="*/ 0 h 368"/>
                <a:gd name="T44" fmla="*/ 185 w 278"/>
                <a:gd name="T45" fmla="*/ 7 h 368"/>
                <a:gd name="T46" fmla="*/ 226 w 278"/>
                <a:gd name="T47" fmla="*/ 28 h 368"/>
                <a:gd name="T48" fmla="*/ 255 w 278"/>
                <a:gd name="T49" fmla="*/ 62 h 368"/>
                <a:gd name="T50" fmla="*/ 265 w 278"/>
                <a:gd name="T51" fmla="*/ 110 h 368"/>
                <a:gd name="T52" fmla="*/ 232 w 278"/>
                <a:gd name="T53" fmla="*/ 110 h 368"/>
                <a:gd name="T54" fmla="*/ 223 w 278"/>
                <a:gd name="T55" fmla="*/ 74 h 368"/>
                <a:gd name="T56" fmla="*/ 201 w 278"/>
                <a:gd name="T57" fmla="*/ 49 h 368"/>
                <a:gd name="T58" fmla="*/ 171 w 278"/>
                <a:gd name="T59" fmla="*/ 34 h 368"/>
                <a:gd name="T60" fmla="*/ 135 w 278"/>
                <a:gd name="T61" fmla="*/ 29 h 368"/>
                <a:gd name="T62" fmla="*/ 102 w 278"/>
                <a:gd name="T63" fmla="*/ 32 h 368"/>
                <a:gd name="T64" fmla="*/ 73 w 278"/>
                <a:gd name="T65" fmla="*/ 44 h 368"/>
                <a:gd name="T66" fmla="*/ 54 w 278"/>
                <a:gd name="T67" fmla="*/ 66 h 368"/>
                <a:gd name="T68" fmla="*/ 46 w 278"/>
                <a:gd name="T69" fmla="*/ 99 h 368"/>
                <a:gd name="T70" fmla="*/ 51 w 278"/>
                <a:gd name="T71" fmla="*/ 121 h 368"/>
                <a:gd name="T72" fmla="*/ 62 w 278"/>
                <a:gd name="T73" fmla="*/ 136 h 368"/>
                <a:gd name="T74" fmla="*/ 79 w 278"/>
                <a:gd name="T75" fmla="*/ 146 h 368"/>
                <a:gd name="T76" fmla="*/ 100 w 278"/>
                <a:gd name="T77" fmla="*/ 153 h 368"/>
                <a:gd name="T78" fmla="*/ 186 w 278"/>
                <a:gd name="T79" fmla="*/ 174 h 368"/>
                <a:gd name="T80" fmla="*/ 221 w 278"/>
                <a:gd name="T81" fmla="*/ 186 h 368"/>
                <a:gd name="T82" fmla="*/ 251 w 278"/>
                <a:gd name="T83" fmla="*/ 204 h 368"/>
                <a:gd name="T84" fmla="*/ 270 w 278"/>
                <a:gd name="T85" fmla="*/ 230 h 368"/>
                <a:gd name="T86" fmla="*/ 278 w 278"/>
                <a:gd name="T87" fmla="*/ 267 h 368"/>
                <a:gd name="T88" fmla="*/ 276 w 278"/>
                <a:gd name="T89" fmla="*/ 283 h 368"/>
                <a:gd name="T90" fmla="*/ 270 w 278"/>
                <a:gd name="T91" fmla="*/ 304 h 368"/>
                <a:gd name="T92" fmla="*/ 257 w 278"/>
                <a:gd name="T93" fmla="*/ 327 h 368"/>
                <a:gd name="T94" fmla="*/ 233 w 278"/>
                <a:gd name="T95" fmla="*/ 348 h 368"/>
                <a:gd name="T96" fmla="*/ 196 w 278"/>
                <a:gd name="T97" fmla="*/ 363 h 368"/>
                <a:gd name="T98" fmla="*/ 142 w 278"/>
                <a:gd name="T99" fmla="*/ 368 h 368"/>
                <a:gd name="T100" fmla="*/ 85 w 278"/>
                <a:gd name="T101" fmla="*/ 361 h 368"/>
                <a:gd name="T102" fmla="*/ 39 w 278"/>
                <a:gd name="T103" fmla="*/ 339 h 368"/>
                <a:gd name="T104" fmla="*/ 10 w 278"/>
                <a:gd name="T105" fmla="*/ 300 h 368"/>
                <a:gd name="T106" fmla="*/ 1 w 278"/>
                <a:gd name="T107" fmla="*/ 245 h 368"/>
                <a:gd name="T108" fmla="*/ 35 w 278"/>
                <a:gd name="T109" fmla="*/ 245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8" h="368">
                  <a:moveTo>
                    <a:pt x="35" y="245"/>
                  </a:moveTo>
                  <a:cubicBezTo>
                    <a:pt x="35" y="263"/>
                    <a:pt x="37" y="278"/>
                    <a:pt x="43" y="290"/>
                  </a:cubicBezTo>
                  <a:cubicBezTo>
                    <a:pt x="49" y="302"/>
                    <a:pt x="58" y="312"/>
                    <a:pt x="68" y="319"/>
                  </a:cubicBezTo>
                  <a:cubicBezTo>
                    <a:pt x="78" y="327"/>
                    <a:pt x="91" y="332"/>
                    <a:pt x="105" y="335"/>
                  </a:cubicBezTo>
                  <a:cubicBezTo>
                    <a:pt x="119" y="338"/>
                    <a:pt x="134" y="340"/>
                    <a:pt x="150" y="340"/>
                  </a:cubicBezTo>
                  <a:cubicBezTo>
                    <a:pt x="160" y="340"/>
                    <a:pt x="170" y="338"/>
                    <a:pt x="181" y="336"/>
                  </a:cubicBezTo>
                  <a:cubicBezTo>
                    <a:pt x="191" y="333"/>
                    <a:pt x="202" y="329"/>
                    <a:pt x="211" y="323"/>
                  </a:cubicBezTo>
                  <a:cubicBezTo>
                    <a:pt x="220" y="317"/>
                    <a:pt x="228" y="310"/>
                    <a:pt x="235" y="301"/>
                  </a:cubicBezTo>
                  <a:cubicBezTo>
                    <a:pt x="241" y="292"/>
                    <a:pt x="244" y="281"/>
                    <a:pt x="244" y="268"/>
                  </a:cubicBezTo>
                  <a:cubicBezTo>
                    <a:pt x="244" y="258"/>
                    <a:pt x="242" y="249"/>
                    <a:pt x="237" y="242"/>
                  </a:cubicBezTo>
                  <a:cubicBezTo>
                    <a:pt x="233" y="235"/>
                    <a:pt x="227" y="229"/>
                    <a:pt x="220" y="224"/>
                  </a:cubicBezTo>
                  <a:cubicBezTo>
                    <a:pt x="213" y="219"/>
                    <a:pt x="205" y="215"/>
                    <a:pt x="196" y="212"/>
                  </a:cubicBezTo>
                  <a:cubicBezTo>
                    <a:pt x="188" y="209"/>
                    <a:pt x="179" y="206"/>
                    <a:pt x="171" y="204"/>
                  </a:cubicBezTo>
                  <a:cubicBezTo>
                    <a:pt x="92" y="185"/>
                    <a:pt x="92" y="185"/>
                    <a:pt x="92" y="185"/>
                  </a:cubicBezTo>
                  <a:cubicBezTo>
                    <a:pt x="82" y="182"/>
                    <a:pt x="72" y="179"/>
                    <a:pt x="62" y="175"/>
                  </a:cubicBezTo>
                  <a:cubicBezTo>
                    <a:pt x="53" y="171"/>
                    <a:pt x="44" y="166"/>
                    <a:pt x="37" y="159"/>
                  </a:cubicBezTo>
                  <a:cubicBezTo>
                    <a:pt x="30" y="152"/>
                    <a:pt x="24" y="144"/>
                    <a:pt x="19" y="135"/>
                  </a:cubicBezTo>
                  <a:cubicBezTo>
                    <a:pt x="15" y="125"/>
                    <a:pt x="13" y="113"/>
                    <a:pt x="13" y="99"/>
                  </a:cubicBezTo>
                  <a:cubicBezTo>
                    <a:pt x="13" y="91"/>
                    <a:pt x="14" y="81"/>
                    <a:pt x="18" y="69"/>
                  </a:cubicBezTo>
                  <a:cubicBezTo>
                    <a:pt x="21" y="58"/>
                    <a:pt x="27" y="47"/>
                    <a:pt x="36" y="37"/>
                  </a:cubicBezTo>
                  <a:cubicBezTo>
                    <a:pt x="45" y="26"/>
                    <a:pt x="58" y="18"/>
                    <a:pt x="74" y="11"/>
                  </a:cubicBezTo>
                  <a:cubicBezTo>
                    <a:pt x="89" y="3"/>
                    <a:pt x="110" y="0"/>
                    <a:pt x="135" y="0"/>
                  </a:cubicBezTo>
                  <a:cubicBezTo>
                    <a:pt x="152" y="0"/>
                    <a:pt x="169" y="2"/>
                    <a:pt x="185" y="7"/>
                  </a:cubicBezTo>
                  <a:cubicBezTo>
                    <a:pt x="200" y="12"/>
                    <a:pt x="214" y="18"/>
                    <a:pt x="226" y="28"/>
                  </a:cubicBezTo>
                  <a:cubicBezTo>
                    <a:pt x="238" y="37"/>
                    <a:pt x="248" y="48"/>
                    <a:pt x="255" y="62"/>
                  </a:cubicBezTo>
                  <a:cubicBezTo>
                    <a:pt x="262" y="76"/>
                    <a:pt x="265" y="92"/>
                    <a:pt x="265" y="110"/>
                  </a:cubicBezTo>
                  <a:cubicBezTo>
                    <a:pt x="232" y="110"/>
                    <a:pt x="232" y="110"/>
                    <a:pt x="232" y="110"/>
                  </a:cubicBezTo>
                  <a:cubicBezTo>
                    <a:pt x="231" y="96"/>
                    <a:pt x="228" y="85"/>
                    <a:pt x="223" y="74"/>
                  </a:cubicBezTo>
                  <a:cubicBezTo>
                    <a:pt x="217" y="64"/>
                    <a:pt x="210" y="56"/>
                    <a:pt x="201" y="49"/>
                  </a:cubicBezTo>
                  <a:cubicBezTo>
                    <a:pt x="192" y="42"/>
                    <a:pt x="182" y="37"/>
                    <a:pt x="171" y="34"/>
                  </a:cubicBezTo>
                  <a:cubicBezTo>
                    <a:pt x="160" y="30"/>
                    <a:pt x="148" y="29"/>
                    <a:pt x="135" y="29"/>
                  </a:cubicBezTo>
                  <a:cubicBezTo>
                    <a:pt x="123" y="29"/>
                    <a:pt x="112" y="30"/>
                    <a:pt x="102" y="32"/>
                  </a:cubicBezTo>
                  <a:cubicBezTo>
                    <a:pt x="91" y="35"/>
                    <a:pt x="81" y="39"/>
                    <a:pt x="73" y="44"/>
                  </a:cubicBezTo>
                  <a:cubicBezTo>
                    <a:pt x="65" y="50"/>
                    <a:pt x="59" y="57"/>
                    <a:pt x="54" y="66"/>
                  </a:cubicBezTo>
                  <a:cubicBezTo>
                    <a:pt x="49" y="75"/>
                    <a:pt x="46" y="86"/>
                    <a:pt x="46" y="99"/>
                  </a:cubicBezTo>
                  <a:cubicBezTo>
                    <a:pt x="46" y="107"/>
                    <a:pt x="48" y="114"/>
                    <a:pt x="51" y="121"/>
                  </a:cubicBezTo>
                  <a:cubicBezTo>
                    <a:pt x="53" y="127"/>
                    <a:pt x="57" y="132"/>
                    <a:pt x="62" y="136"/>
                  </a:cubicBezTo>
                  <a:cubicBezTo>
                    <a:pt x="67" y="140"/>
                    <a:pt x="73" y="143"/>
                    <a:pt x="79" y="146"/>
                  </a:cubicBezTo>
                  <a:cubicBezTo>
                    <a:pt x="86" y="149"/>
                    <a:pt x="93" y="151"/>
                    <a:pt x="100" y="153"/>
                  </a:cubicBezTo>
                  <a:cubicBezTo>
                    <a:pt x="186" y="174"/>
                    <a:pt x="186" y="174"/>
                    <a:pt x="186" y="174"/>
                  </a:cubicBezTo>
                  <a:cubicBezTo>
                    <a:pt x="199" y="178"/>
                    <a:pt x="210" y="182"/>
                    <a:pt x="221" y="186"/>
                  </a:cubicBezTo>
                  <a:cubicBezTo>
                    <a:pt x="232" y="191"/>
                    <a:pt x="242" y="197"/>
                    <a:pt x="251" y="204"/>
                  </a:cubicBezTo>
                  <a:cubicBezTo>
                    <a:pt x="259" y="211"/>
                    <a:pt x="266" y="220"/>
                    <a:pt x="270" y="230"/>
                  </a:cubicBezTo>
                  <a:cubicBezTo>
                    <a:pt x="275" y="240"/>
                    <a:pt x="278" y="253"/>
                    <a:pt x="278" y="267"/>
                  </a:cubicBezTo>
                  <a:cubicBezTo>
                    <a:pt x="278" y="271"/>
                    <a:pt x="277" y="277"/>
                    <a:pt x="276" y="283"/>
                  </a:cubicBezTo>
                  <a:cubicBezTo>
                    <a:pt x="276" y="290"/>
                    <a:pt x="274" y="297"/>
                    <a:pt x="270" y="304"/>
                  </a:cubicBezTo>
                  <a:cubicBezTo>
                    <a:pt x="267" y="312"/>
                    <a:pt x="263" y="319"/>
                    <a:pt x="257" y="327"/>
                  </a:cubicBezTo>
                  <a:cubicBezTo>
                    <a:pt x="251" y="334"/>
                    <a:pt x="243" y="341"/>
                    <a:pt x="233" y="348"/>
                  </a:cubicBezTo>
                  <a:cubicBezTo>
                    <a:pt x="223" y="354"/>
                    <a:pt x="211" y="359"/>
                    <a:pt x="196" y="363"/>
                  </a:cubicBezTo>
                  <a:cubicBezTo>
                    <a:pt x="181" y="366"/>
                    <a:pt x="163" y="368"/>
                    <a:pt x="142" y="368"/>
                  </a:cubicBezTo>
                  <a:cubicBezTo>
                    <a:pt x="122" y="368"/>
                    <a:pt x="102" y="366"/>
                    <a:pt x="85" y="361"/>
                  </a:cubicBezTo>
                  <a:cubicBezTo>
                    <a:pt x="67" y="356"/>
                    <a:pt x="51" y="349"/>
                    <a:pt x="39" y="339"/>
                  </a:cubicBezTo>
                  <a:cubicBezTo>
                    <a:pt x="26" y="329"/>
                    <a:pt x="17" y="316"/>
                    <a:pt x="10" y="300"/>
                  </a:cubicBezTo>
                  <a:cubicBezTo>
                    <a:pt x="3" y="285"/>
                    <a:pt x="0" y="266"/>
                    <a:pt x="1" y="245"/>
                  </a:cubicBezTo>
                  <a:lnTo>
                    <a:pt x="35" y="24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513B6B-CDCC-40A4-A37E-C2EB994ED73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452100" y="952501"/>
              <a:ext cx="209550" cy="247650"/>
            </a:xfrm>
            <a:custGeom>
              <a:avLst/>
              <a:gdLst>
                <a:gd name="T0" fmla="*/ 31 w 229"/>
                <a:gd name="T1" fmla="*/ 144 h 270"/>
                <a:gd name="T2" fmla="*/ 36 w 229"/>
                <a:gd name="T3" fmla="*/ 179 h 270"/>
                <a:gd name="T4" fmla="*/ 51 w 229"/>
                <a:gd name="T5" fmla="*/ 211 h 270"/>
                <a:gd name="T6" fmla="*/ 77 w 229"/>
                <a:gd name="T7" fmla="*/ 235 h 270"/>
                <a:gd name="T8" fmla="*/ 116 w 229"/>
                <a:gd name="T9" fmla="*/ 244 h 270"/>
                <a:gd name="T10" fmla="*/ 169 w 229"/>
                <a:gd name="T11" fmla="*/ 226 h 270"/>
                <a:gd name="T12" fmla="*/ 196 w 229"/>
                <a:gd name="T13" fmla="*/ 179 h 270"/>
                <a:gd name="T14" fmla="*/ 227 w 229"/>
                <a:gd name="T15" fmla="*/ 179 h 270"/>
                <a:gd name="T16" fmla="*/ 191 w 229"/>
                <a:gd name="T17" fmla="*/ 246 h 270"/>
                <a:gd name="T18" fmla="*/ 116 w 229"/>
                <a:gd name="T19" fmla="*/ 270 h 270"/>
                <a:gd name="T20" fmla="*/ 63 w 229"/>
                <a:gd name="T21" fmla="*/ 259 h 270"/>
                <a:gd name="T22" fmla="*/ 28 w 229"/>
                <a:gd name="T23" fmla="*/ 230 h 270"/>
                <a:gd name="T24" fmla="*/ 7 w 229"/>
                <a:gd name="T25" fmla="*/ 187 h 270"/>
                <a:gd name="T26" fmla="*/ 0 w 229"/>
                <a:gd name="T27" fmla="*/ 135 h 270"/>
                <a:gd name="T28" fmla="*/ 7 w 229"/>
                <a:gd name="T29" fmla="*/ 86 h 270"/>
                <a:gd name="T30" fmla="*/ 28 w 229"/>
                <a:gd name="T31" fmla="*/ 42 h 270"/>
                <a:gd name="T32" fmla="*/ 63 w 229"/>
                <a:gd name="T33" fmla="*/ 12 h 270"/>
                <a:gd name="T34" fmla="*/ 116 w 229"/>
                <a:gd name="T35" fmla="*/ 0 h 270"/>
                <a:gd name="T36" fmla="*/ 168 w 229"/>
                <a:gd name="T37" fmla="*/ 12 h 270"/>
                <a:gd name="T38" fmla="*/ 204 w 229"/>
                <a:gd name="T39" fmla="*/ 45 h 270"/>
                <a:gd name="T40" fmla="*/ 223 w 229"/>
                <a:gd name="T41" fmla="*/ 91 h 270"/>
                <a:gd name="T42" fmla="*/ 228 w 229"/>
                <a:gd name="T43" fmla="*/ 144 h 270"/>
                <a:gd name="T44" fmla="*/ 31 w 229"/>
                <a:gd name="T45" fmla="*/ 144 h 270"/>
                <a:gd name="T46" fmla="*/ 197 w 229"/>
                <a:gd name="T47" fmla="*/ 117 h 270"/>
                <a:gd name="T48" fmla="*/ 191 w 229"/>
                <a:gd name="T49" fmla="*/ 83 h 270"/>
                <a:gd name="T50" fmla="*/ 175 w 229"/>
                <a:gd name="T51" fmla="*/ 54 h 270"/>
                <a:gd name="T52" fmla="*/ 149 w 229"/>
                <a:gd name="T53" fmla="*/ 34 h 270"/>
                <a:gd name="T54" fmla="*/ 116 w 229"/>
                <a:gd name="T55" fmla="*/ 26 h 270"/>
                <a:gd name="T56" fmla="*/ 82 w 229"/>
                <a:gd name="T57" fmla="*/ 34 h 270"/>
                <a:gd name="T58" fmla="*/ 56 w 229"/>
                <a:gd name="T59" fmla="*/ 54 h 270"/>
                <a:gd name="T60" fmla="*/ 40 w 229"/>
                <a:gd name="T61" fmla="*/ 83 h 270"/>
                <a:gd name="T62" fmla="*/ 31 w 229"/>
                <a:gd name="T63" fmla="*/ 117 h 270"/>
                <a:gd name="T64" fmla="*/ 197 w 229"/>
                <a:gd name="T65" fmla="*/ 117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9" h="270">
                  <a:moveTo>
                    <a:pt x="31" y="144"/>
                  </a:moveTo>
                  <a:cubicBezTo>
                    <a:pt x="31" y="155"/>
                    <a:pt x="33" y="167"/>
                    <a:pt x="36" y="179"/>
                  </a:cubicBezTo>
                  <a:cubicBezTo>
                    <a:pt x="40" y="191"/>
                    <a:pt x="45" y="201"/>
                    <a:pt x="51" y="211"/>
                  </a:cubicBezTo>
                  <a:cubicBezTo>
                    <a:pt x="58" y="221"/>
                    <a:pt x="67" y="228"/>
                    <a:pt x="77" y="235"/>
                  </a:cubicBezTo>
                  <a:cubicBezTo>
                    <a:pt x="88" y="241"/>
                    <a:pt x="101" y="244"/>
                    <a:pt x="116" y="244"/>
                  </a:cubicBezTo>
                  <a:cubicBezTo>
                    <a:pt x="138" y="244"/>
                    <a:pt x="156" y="238"/>
                    <a:pt x="169" y="226"/>
                  </a:cubicBezTo>
                  <a:cubicBezTo>
                    <a:pt x="182" y="214"/>
                    <a:pt x="191" y="198"/>
                    <a:pt x="196" y="179"/>
                  </a:cubicBezTo>
                  <a:cubicBezTo>
                    <a:pt x="227" y="179"/>
                    <a:pt x="227" y="179"/>
                    <a:pt x="227" y="179"/>
                  </a:cubicBezTo>
                  <a:cubicBezTo>
                    <a:pt x="220" y="208"/>
                    <a:pt x="208" y="230"/>
                    <a:pt x="191" y="246"/>
                  </a:cubicBezTo>
                  <a:cubicBezTo>
                    <a:pt x="173" y="262"/>
                    <a:pt x="148" y="270"/>
                    <a:pt x="116" y="270"/>
                  </a:cubicBezTo>
                  <a:cubicBezTo>
                    <a:pt x="95" y="270"/>
                    <a:pt x="78" y="267"/>
                    <a:pt x="63" y="259"/>
                  </a:cubicBezTo>
                  <a:cubicBezTo>
                    <a:pt x="49" y="252"/>
                    <a:pt x="37" y="242"/>
                    <a:pt x="28" y="230"/>
                  </a:cubicBezTo>
                  <a:cubicBezTo>
                    <a:pt x="18" y="218"/>
                    <a:pt x="11" y="203"/>
                    <a:pt x="7" y="187"/>
                  </a:cubicBezTo>
                  <a:cubicBezTo>
                    <a:pt x="3" y="171"/>
                    <a:pt x="0" y="153"/>
                    <a:pt x="0" y="135"/>
                  </a:cubicBezTo>
                  <a:cubicBezTo>
                    <a:pt x="0" y="118"/>
                    <a:pt x="3" y="102"/>
                    <a:pt x="7" y="86"/>
                  </a:cubicBezTo>
                  <a:cubicBezTo>
                    <a:pt x="11" y="69"/>
                    <a:pt x="18" y="55"/>
                    <a:pt x="28" y="42"/>
                  </a:cubicBezTo>
                  <a:cubicBezTo>
                    <a:pt x="37" y="30"/>
                    <a:pt x="49" y="19"/>
                    <a:pt x="63" y="12"/>
                  </a:cubicBezTo>
                  <a:cubicBezTo>
                    <a:pt x="78" y="4"/>
                    <a:pt x="95" y="0"/>
                    <a:pt x="116" y="0"/>
                  </a:cubicBezTo>
                  <a:cubicBezTo>
                    <a:pt x="136" y="0"/>
                    <a:pt x="154" y="4"/>
                    <a:pt x="168" y="12"/>
                  </a:cubicBezTo>
                  <a:cubicBezTo>
                    <a:pt x="183" y="21"/>
                    <a:pt x="194" y="31"/>
                    <a:pt x="204" y="45"/>
                  </a:cubicBezTo>
                  <a:cubicBezTo>
                    <a:pt x="213" y="58"/>
                    <a:pt x="219" y="74"/>
                    <a:pt x="223" y="91"/>
                  </a:cubicBezTo>
                  <a:cubicBezTo>
                    <a:pt x="227" y="108"/>
                    <a:pt x="229" y="126"/>
                    <a:pt x="228" y="144"/>
                  </a:cubicBezTo>
                  <a:lnTo>
                    <a:pt x="31" y="144"/>
                  </a:lnTo>
                  <a:close/>
                  <a:moveTo>
                    <a:pt x="197" y="117"/>
                  </a:moveTo>
                  <a:cubicBezTo>
                    <a:pt x="197" y="105"/>
                    <a:pt x="194" y="94"/>
                    <a:pt x="191" y="83"/>
                  </a:cubicBezTo>
                  <a:cubicBezTo>
                    <a:pt x="187" y="72"/>
                    <a:pt x="182" y="63"/>
                    <a:pt x="175" y="54"/>
                  </a:cubicBezTo>
                  <a:cubicBezTo>
                    <a:pt x="168" y="46"/>
                    <a:pt x="159" y="39"/>
                    <a:pt x="149" y="34"/>
                  </a:cubicBezTo>
                  <a:cubicBezTo>
                    <a:pt x="139" y="29"/>
                    <a:pt x="128" y="26"/>
                    <a:pt x="116" y="26"/>
                  </a:cubicBezTo>
                  <a:cubicBezTo>
                    <a:pt x="103" y="26"/>
                    <a:pt x="91" y="29"/>
                    <a:pt x="82" y="34"/>
                  </a:cubicBezTo>
                  <a:cubicBezTo>
                    <a:pt x="72" y="39"/>
                    <a:pt x="63" y="46"/>
                    <a:pt x="56" y="54"/>
                  </a:cubicBezTo>
                  <a:cubicBezTo>
                    <a:pt x="49" y="63"/>
                    <a:pt x="44" y="72"/>
                    <a:pt x="40" y="83"/>
                  </a:cubicBezTo>
                  <a:cubicBezTo>
                    <a:pt x="36" y="95"/>
                    <a:pt x="33" y="106"/>
                    <a:pt x="31" y="117"/>
                  </a:cubicBezTo>
                  <a:lnTo>
                    <a:pt x="197" y="1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ABC33C89-EC67-4D2F-A6EE-863292BC31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98163" y="955676"/>
              <a:ext cx="115888" cy="238125"/>
            </a:xfrm>
            <a:custGeom>
              <a:avLst/>
              <a:gdLst>
                <a:gd name="T0" fmla="*/ 0 w 126"/>
                <a:gd name="T1" fmla="*/ 4 h 260"/>
                <a:gd name="T2" fmla="*/ 29 w 126"/>
                <a:gd name="T3" fmla="*/ 4 h 260"/>
                <a:gd name="T4" fmla="*/ 29 w 126"/>
                <a:gd name="T5" fmla="*/ 64 h 260"/>
                <a:gd name="T6" fmla="*/ 30 w 126"/>
                <a:gd name="T7" fmla="*/ 64 h 260"/>
                <a:gd name="T8" fmla="*/ 67 w 126"/>
                <a:gd name="T9" fmla="*/ 16 h 260"/>
                <a:gd name="T10" fmla="*/ 126 w 126"/>
                <a:gd name="T11" fmla="*/ 1 h 260"/>
                <a:gd name="T12" fmla="*/ 126 w 126"/>
                <a:gd name="T13" fmla="*/ 32 h 260"/>
                <a:gd name="T14" fmla="*/ 88 w 126"/>
                <a:gd name="T15" fmla="*/ 38 h 260"/>
                <a:gd name="T16" fmla="*/ 58 w 126"/>
                <a:gd name="T17" fmla="*/ 57 h 260"/>
                <a:gd name="T18" fmla="*/ 38 w 126"/>
                <a:gd name="T19" fmla="*/ 87 h 260"/>
                <a:gd name="T20" fmla="*/ 31 w 126"/>
                <a:gd name="T21" fmla="*/ 124 h 260"/>
                <a:gd name="T22" fmla="*/ 31 w 126"/>
                <a:gd name="T23" fmla="*/ 260 h 260"/>
                <a:gd name="T24" fmla="*/ 0 w 126"/>
                <a:gd name="T25" fmla="*/ 260 h 260"/>
                <a:gd name="T26" fmla="*/ 0 w 126"/>
                <a:gd name="T27" fmla="*/ 4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60">
                  <a:moveTo>
                    <a:pt x="0" y="4"/>
                  </a:moveTo>
                  <a:cubicBezTo>
                    <a:pt x="29" y="4"/>
                    <a:pt x="29" y="4"/>
                    <a:pt x="29" y="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8" y="44"/>
                    <a:pt x="50" y="28"/>
                    <a:pt x="67" y="16"/>
                  </a:cubicBezTo>
                  <a:cubicBezTo>
                    <a:pt x="83" y="5"/>
                    <a:pt x="103" y="0"/>
                    <a:pt x="126" y="1"/>
                  </a:cubicBezTo>
                  <a:cubicBezTo>
                    <a:pt x="126" y="32"/>
                    <a:pt x="126" y="32"/>
                    <a:pt x="126" y="32"/>
                  </a:cubicBezTo>
                  <a:cubicBezTo>
                    <a:pt x="112" y="31"/>
                    <a:pt x="99" y="33"/>
                    <a:pt x="88" y="38"/>
                  </a:cubicBezTo>
                  <a:cubicBezTo>
                    <a:pt x="76" y="42"/>
                    <a:pt x="66" y="49"/>
                    <a:pt x="58" y="57"/>
                  </a:cubicBezTo>
                  <a:cubicBezTo>
                    <a:pt x="49" y="65"/>
                    <a:pt x="43" y="75"/>
                    <a:pt x="38" y="87"/>
                  </a:cubicBezTo>
                  <a:cubicBezTo>
                    <a:pt x="34" y="98"/>
                    <a:pt x="31" y="111"/>
                    <a:pt x="31" y="124"/>
                  </a:cubicBezTo>
                  <a:cubicBezTo>
                    <a:pt x="31" y="260"/>
                    <a:pt x="31" y="260"/>
                    <a:pt x="31" y="260"/>
                  </a:cubicBezTo>
                  <a:cubicBezTo>
                    <a:pt x="0" y="260"/>
                    <a:pt x="0" y="260"/>
                    <a:pt x="0" y="260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21ADD4C2-FD7D-4546-8105-1EA5A026FA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37863" y="958851"/>
              <a:ext cx="207963" cy="234950"/>
            </a:xfrm>
            <a:custGeom>
              <a:avLst/>
              <a:gdLst>
                <a:gd name="T0" fmla="*/ 0 w 131"/>
                <a:gd name="T1" fmla="*/ 0 h 148"/>
                <a:gd name="T2" fmla="*/ 20 w 131"/>
                <a:gd name="T3" fmla="*/ 0 h 148"/>
                <a:gd name="T4" fmla="*/ 66 w 131"/>
                <a:gd name="T5" fmla="*/ 130 h 148"/>
                <a:gd name="T6" fmla="*/ 67 w 131"/>
                <a:gd name="T7" fmla="*/ 130 h 148"/>
                <a:gd name="T8" fmla="*/ 112 w 131"/>
                <a:gd name="T9" fmla="*/ 0 h 148"/>
                <a:gd name="T10" fmla="*/ 131 w 131"/>
                <a:gd name="T11" fmla="*/ 0 h 148"/>
                <a:gd name="T12" fmla="*/ 76 w 131"/>
                <a:gd name="T13" fmla="*/ 148 h 148"/>
                <a:gd name="T14" fmla="*/ 57 w 131"/>
                <a:gd name="T15" fmla="*/ 148 h 148"/>
                <a:gd name="T16" fmla="*/ 0 w 131"/>
                <a:gd name="T1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" h="148">
                  <a:moveTo>
                    <a:pt x="0" y="0"/>
                  </a:moveTo>
                  <a:lnTo>
                    <a:pt x="20" y="0"/>
                  </a:lnTo>
                  <a:lnTo>
                    <a:pt x="66" y="130"/>
                  </a:lnTo>
                  <a:lnTo>
                    <a:pt x="67" y="130"/>
                  </a:lnTo>
                  <a:lnTo>
                    <a:pt x="112" y="0"/>
                  </a:lnTo>
                  <a:lnTo>
                    <a:pt x="131" y="0"/>
                  </a:lnTo>
                  <a:lnTo>
                    <a:pt x="76" y="148"/>
                  </a:lnTo>
                  <a:lnTo>
                    <a:pt x="57" y="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01194320-9F06-431F-9BDC-947B71B7B2B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74400" y="868363"/>
              <a:ext cx="28575" cy="325438"/>
            </a:xfrm>
            <a:custGeom>
              <a:avLst/>
              <a:gdLst>
                <a:gd name="T0" fmla="*/ 0 w 18"/>
                <a:gd name="T1" fmla="*/ 0 h 205"/>
                <a:gd name="T2" fmla="*/ 18 w 18"/>
                <a:gd name="T3" fmla="*/ 0 h 205"/>
                <a:gd name="T4" fmla="*/ 18 w 18"/>
                <a:gd name="T5" fmla="*/ 29 h 205"/>
                <a:gd name="T6" fmla="*/ 0 w 18"/>
                <a:gd name="T7" fmla="*/ 29 h 205"/>
                <a:gd name="T8" fmla="*/ 0 w 18"/>
                <a:gd name="T9" fmla="*/ 0 h 205"/>
                <a:gd name="T10" fmla="*/ 0 w 18"/>
                <a:gd name="T11" fmla="*/ 57 h 205"/>
                <a:gd name="T12" fmla="*/ 18 w 18"/>
                <a:gd name="T13" fmla="*/ 57 h 205"/>
                <a:gd name="T14" fmla="*/ 18 w 18"/>
                <a:gd name="T15" fmla="*/ 205 h 205"/>
                <a:gd name="T16" fmla="*/ 0 w 18"/>
                <a:gd name="T17" fmla="*/ 205 h 205"/>
                <a:gd name="T18" fmla="*/ 0 w 18"/>
                <a:gd name="T19" fmla="*/ 5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205">
                  <a:moveTo>
                    <a:pt x="0" y="0"/>
                  </a:moveTo>
                  <a:lnTo>
                    <a:pt x="18" y="0"/>
                  </a:lnTo>
                  <a:lnTo>
                    <a:pt x="18" y="29"/>
                  </a:lnTo>
                  <a:lnTo>
                    <a:pt x="0" y="29"/>
                  </a:lnTo>
                  <a:lnTo>
                    <a:pt x="0" y="0"/>
                  </a:lnTo>
                  <a:close/>
                  <a:moveTo>
                    <a:pt x="0" y="57"/>
                  </a:moveTo>
                  <a:lnTo>
                    <a:pt x="18" y="57"/>
                  </a:lnTo>
                  <a:lnTo>
                    <a:pt x="18" y="205"/>
                  </a:lnTo>
                  <a:lnTo>
                    <a:pt x="0" y="205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090DB181-586C-456D-B766-891913E0C4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45838" y="952501"/>
              <a:ext cx="207963" cy="247650"/>
            </a:xfrm>
            <a:custGeom>
              <a:avLst/>
              <a:gdLst>
                <a:gd name="T0" fmla="*/ 193 w 226"/>
                <a:gd name="T1" fmla="*/ 88 h 270"/>
                <a:gd name="T2" fmla="*/ 169 w 226"/>
                <a:gd name="T3" fmla="*/ 43 h 270"/>
                <a:gd name="T4" fmla="*/ 121 w 226"/>
                <a:gd name="T5" fmla="*/ 26 h 270"/>
                <a:gd name="T6" fmla="*/ 82 w 226"/>
                <a:gd name="T7" fmla="*/ 36 h 270"/>
                <a:gd name="T8" fmla="*/ 54 w 226"/>
                <a:gd name="T9" fmla="*/ 60 h 270"/>
                <a:gd name="T10" fmla="*/ 37 w 226"/>
                <a:gd name="T11" fmla="*/ 95 h 270"/>
                <a:gd name="T12" fmla="*/ 31 w 226"/>
                <a:gd name="T13" fmla="*/ 135 h 270"/>
                <a:gd name="T14" fmla="*/ 37 w 226"/>
                <a:gd name="T15" fmla="*/ 175 h 270"/>
                <a:gd name="T16" fmla="*/ 54 w 226"/>
                <a:gd name="T17" fmla="*/ 210 h 270"/>
                <a:gd name="T18" fmla="*/ 82 w 226"/>
                <a:gd name="T19" fmla="*/ 235 h 270"/>
                <a:gd name="T20" fmla="*/ 121 w 226"/>
                <a:gd name="T21" fmla="*/ 244 h 270"/>
                <a:gd name="T22" fmla="*/ 148 w 226"/>
                <a:gd name="T23" fmla="*/ 239 h 270"/>
                <a:gd name="T24" fmla="*/ 171 w 226"/>
                <a:gd name="T25" fmla="*/ 224 h 270"/>
                <a:gd name="T26" fmla="*/ 187 w 226"/>
                <a:gd name="T27" fmla="*/ 201 h 270"/>
                <a:gd name="T28" fmla="*/ 195 w 226"/>
                <a:gd name="T29" fmla="*/ 171 h 270"/>
                <a:gd name="T30" fmla="*/ 226 w 226"/>
                <a:gd name="T31" fmla="*/ 171 h 270"/>
                <a:gd name="T32" fmla="*/ 192 w 226"/>
                <a:gd name="T33" fmla="*/ 244 h 270"/>
                <a:gd name="T34" fmla="*/ 121 w 226"/>
                <a:gd name="T35" fmla="*/ 270 h 270"/>
                <a:gd name="T36" fmla="*/ 69 w 226"/>
                <a:gd name="T37" fmla="*/ 259 h 270"/>
                <a:gd name="T38" fmla="*/ 31 w 226"/>
                <a:gd name="T39" fmla="*/ 230 h 270"/>
                <a:gd name="T40" fmla="*/ 8 w 226"/>
                <a:gd name="T41" fmla="*/ 187 h 270"/>
                <a:gd name="T42" fmla="*/ 0 w 226"/>
                <a:gd name="T43" fmla="*/ 135 h 270"/>
                <a:gd name="T44" fmla="*/ 8 w 226"/>
                <a:gd name="T45" fmla="*/ 83 h 270"/>
                <a:gd name="T46" fmla="*/ 31 w 226"/>
                <a:gd name="T47" fmla="*/ 40 h 270"/>
                <a:gd name="T48" fmla="*/ 69 w 226"/>
                <a:gd name="T49" fmla="*/ 11 h 270"/>
                <a:gd name="T50" fmla="*/ 121 w 226"/>
                <a:gd name="T51" fmla="*/ 0 h 270"/>
                <a:gd name="T52" fmla="*/ 190 w 226"/>
                <a:gd name="T53" fmla="*/ 22 h 270"/>
                <a:gd name="T54" fmla="*/ 224 w 226"/>
                <a:gd name="T55" fmla="*/ 88 h 270"/>
                <a:gd name="T56" fmla="*/ 193 w 226"/>
                <a:gd name="T57" fmla="*/ 88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6" h="270">
                  <a:moveTo>
                    <a:pt x="193" y="88"/>
                  </a:moveTo>
                  <a:cubicBezTo>
                    <a:pt x="189" y="69"/>
                    <a:pt x="181" y="53"/>
                    <a:pt x="169" y="43"/>
                  </a:cubicBezTo>
                  <a:cubicBezTo>
                    <a:pt x="157" y="32"/>
                    <a:pt x="141" y="26"/>
                    <a:pt x="121" y="26"/>
                  </a:cubicBezTo>
                  <a:cubicBezTo>
                    <a:pt x="106" y="26"/>
                    <a:pt x="93" y="29"/>
                    <a:pt x="82" y="36"/>
                  </a:cubicBezTo>
                  <a:cubicBezTo>
                    <a:pt x="70" y="42"/>
                    <a:pt x="61" y="50"/>
                    <a:pt x="54" y="60"/>
                  </a:cubicBezTo>
                  <a:cubicBezTo>
                    <a:pt x="46" y="71"/>
                    <a:pt x="41" y="82"/>
                    <a:pt x="37" y="95"/>
                  </a:cubicBezTo>
                  <a:cubicBezTo>
                    <a:pt x="33" y="108"/>
                    <a:pt x="31" y="122"/>
                    <a:pt x="31" y="135"/>
                  </a:cubicBezTo>
                  <a:cubicBezTo>
                    <a:pt x="31" y="149"/>
                    <a:pt x="33" y="162"/>
                    <a:pt x="37" y="175"/>
                  </a:cubicBezTo>
                  <a:cubicBezTo>
                    <a:pt x="41" y="188"/>
                    <a:pt x="46" y="200"/>
                    <a:pt x="54" y="210"/>
                  </a:cubicBezTo>
                  <a:cubicBezTo>
                    <a:pt x="61" y="220"/>
                    <a:pt x="70" y="228"/>
                    <a:pt x="82" y="235"/>
                  </a:cubicBezTo>
                  <a:cubicBezTo>
                    <a:pt x="93" y="241"/>
                    <a:pt x="106" y="244"/>
                    <a:pt x="121" y="244"/>
                  </a:cubicBezTo>
                  <a:cubicBezTo>
                    <a:pt x="130" y="244"/>
                    <a:pt x="139" y="242"/>
                    <a:pt x="148" y="239"/>
                  </a:cubicBezTo>
                  <a:cubicBezTo>
                    <a:pt x="157" y="235"/>
                    <a:pt x="164" y="230"/>
                    <a:pt x="171" y="224"/>
                  </a:cubicBezTo>
                  <a:cubicBezTo>
                    <a:pt x="177" y="217"/>
                    <a:pt x="183" y="209"/>
                    <a:pt x="187" y="201"/>
                  </a:cubicBezTo>
                  <a:cubicBezTo>
                    <a:pt x="191" y="192"/>
                    <a:pt x="194" y="182"/>
                    <a:pt x="195" y="171"/>
                  </a:cubicBezTo>
                  <a:cubicBezTo>
                    <a:pt x="226" y="171"/>
                    <a:pt x="226" y="171"/>
                    <a:pt x="226" y="171"/>
                  </a:cubicBezTo>
                  <a:cubicBezTo>
                    <a:pt x="222" y="202"/>
                    <a:pt x="210" y="227"/>
                    <a:pt x="192" y="244"/>
                  </a:cubicBezTo>
                  <a:cubicBezTo>
                    <a:pt x="173" y="262"/>
                    <a:pt x="149" y="270"/>
                    <a:pt x="121" y="270"/>
                  </a:cubicBezTo>
                  <a:cubicBezTo>
                    <a:pt x="101" y="270"/>
                    <a:pt x="84" y="267"/>
                    <a:pt x="69" y="259"/>
                  </a:cubicBezTo>
                  <a:cubicBezTo>
                    <a:pt x="54" y="252"/>
                    <a:pt x="41" y="242"/>
                    <a:pt x="31" y="230"/>
                  </a:cubicBezTo>
                  <a:cubicBezTo>
                    <a:pt x="21" y="218"/>
                    <a:pt x="13" y="204"/>
                    <a:pt x="8" y="187"/>
                  </a:cubicBezTo>
                  <a:cubicBezTo>
                    <a:pt x="3" y="171"/>
                    <a:pt x="0" y="154"/>
                    <a:pt x="0" y="135"/>
                  </a:cubicBezTo>
                  <a:cubicBezTo>
                    <a:pt x="0" y="117"/>
                    <a:pt x="3" y="100"/>
                    <a:pt x="8" y="83"/>
                  </a:cubicBezTo>
                  <a:cubicBezTo>
                    <a:pt x="13" y="67"/>
                    <a:pt x="21" y="52"/>
                    <a:pt x="31" y="40"/>
                  </a:cubicBezTo>
                  <a:cubicBezTo>
                    <a:pt x="41" y="28"/>
                    <a:pt x="54" y="18"/>
                    <a:pt x="69" y="11"/>
                  </a:cubicBezTo>
                  <a:cubicBezTo>
                    <a:pt x="84" y="4"/>
                    <a:pt x="101" y="0"/>
                    <a:pt x="121" y="0"/>
                  </a:cubicBezTo>
                  <a:cubicBezTo>
                    <a:pt x="148" y="0"/>
                    <a:pt x="171" y="7"/>
                    <a:pt x="190" y="22"/>
                  </a:cubicBezTo>
                  <a:cubicBezTo>
                    <a:pt x="209" y="36"/>
                    <a:pt x="221" y="58"/>
                    <a:pt x="224" y="88"/>
                  </a:cubicBezTo>
                  <a:lnTo>
                    <a:pt x="193" y="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A07738A0-14FD-4368-B380-F6CB143482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82375" y="952501"/>
              <a:ext cx="207963" cy="247650"/>
            </a:xfrm>
            <a:custGeom>
              <a:avLst/>
              <a:gdLst>
                <a:gd name="T0" fmla="*/ 31 w 228"/>
                <a:gd name="T1" fmla="*/ 144 h 270"/>
                <a:gd name="T2" fmla="*/ 36 w 228"/>
                <a:gd name="T3" fmla="*/ 179 h 270"/>
                <a:gd name="T4" fmla="*/ 51 w 228"/>
                <a:gd name="T5" fmla="*/ 211 h 270"/>
                <a:gd name="T6" fmla="*/ 77 w 228"/>
                <a:gd name="T7" fmla="*/ 235 h 270"/>
                <a:gd name="T8" fmla="*/ 115 w 228"/>
                <a:gd name="T9" fmla="*/ 244 h 270"/>
                <a:gd name="T10" fmla="*/ 169 w 228"/>
                <a:gd name="T11" fmla="*/ 226 h 270"/>
                <a:gd name="T12" fmla="*/ 196 w 228"/>
                <a:gd name="T13" fmla="*/ 179 h 270"/>
                <a:gd name="T14" fmla="*/ 227 w 228"/>
                <a:gd name="T15" fmla="*/ 179 h 270"/>
                <a:gd name="T16" fmla="*/ 190 w 228"/>
                <a:gd name="T17" fmla="*/ 246 h 270"/>
                <a:gd name="T18" fmla="*/ 115 w 228"/>
                <a:gd name="T19" fmla="*/ 270 h 270"/>
                <a:gd name="T20" fmla="*/ 63 w 228"/>
                <a:gd name="T21" fmla="*/ 259 h 270"/>
                <a:gd name="T22" fmla="*/ 27 w 228"/>
                <a:gd name="T23" fmla="*/ 230 h 270"/>
                <a:gd name="T24" fmla="*/ 7 w 228"/>
                <a:gd name="T25" fmla="*/ 187 h 270"/>
                <a:gd name="T26" fmla="*/ 0 w 228"/>
                <a:gd name="T27" fmla="*/ 135 h 270"/>
                <a:gd name="T28" fmla="*/ 7 w 228"/>
                <a:gd name="T29" fmla="*/ 86 h 270"/>
                <a:gd name="T30" fmla="*/ 27 w 228"/>
                <a:gd name="T31" fmla="*/ 42 h 270"/>
                <a:gd name="T32" fmla="*/ 63 w 228"/>
                <a:gd name="T33" fmla="*/ 12 h 270"/>
                <a:gd name="T34" fmla="*/ 115 w 228"/>
                <a:gd name="T35" fmla="*/ 0 h 270"/>
                <a:gd name="T36" fmla="*/ 168 w 228"/>
                <a:gd name="T37" fmla="*/ 12 h 270"/>
                <a:gd name="T38" fmla="*/ 203 w 228"/>
                <a:gd name="T39" fmla="*/ 45 h 270"/>
                <a:gd name="T40" fmla="*/ 223 w 228"/>
                <a:gd name="T41" fmla="*/ 91 h 270"/>
                <a:gd name="T42" fmla="*/ 228 w 228"/>
                <a:gd name="T43" fmla="*/ 144 h 270"/>
                <a:gd name="T44" fmla="*/ 31 w 228"/>
                <a:gd name="T45" fmla="*/ 144 h 270"/>
                <a:gd name="T46" fmla="*/ 197 w 228"/>
                <a:gd name="T47" fmla="*/ 117 h 270"/>
                <a:gd name="T48" fmla="*/ 190 w 228"/>
                <a:gd name="T49" fmla="*/ 83 h 270"/>
                <a:gd name="T50" fmla="*/ 174 w 228"/>
                <a:gd name="T51" fmla="*/ 54 h 270"/>
                <a:gd name="T52" fmla="*/ 149 w 228"/>
                <a:gd name="T53" fmla="*/ 34 h 270"/>
                <a:gd name="T54" fmla="*/ 115 w 228"/>
                <a:gd name="T55" fmla="*/ 26 h 270"/>
                <a:gd name="T56" fmla="*/ 81 w 228"/>
                <a:gd name="T57" fmla="*/ 34 h 270"/>
                <a:gd name="T58" fmla="*/ 56 w 228"/>
                <a:gd name="T59" fmla="*/ 54 h 270"/>
                <a:gd name="T60" fmla="*/ 39 w 228"/>
                <a:gd name="T61" fmla="*/ 83 h 270"/>
                <a:gd name="T62" fmla="*/ 31 w 228"/>
                <a:gd name="T63" fmla="*/ 117 h 270"/>
                <a:gd name="T64" fmla="*/ 197 w 228"/>
                <a:gd name="T65" fmla="*/ 117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8" h="270">
                  <a:moveTo>
                    <a:pt x="31" y="144"/>
                  </a:moveTo>
                  <a:cubicBezTo>
                    <a:pt x="31" y="155"/>
                    <a:pt x="33" y="167"/>
                    <a:pt x="36" y="179"/>
                  </a:cubicBezTo>
                  <a:cubicBezTo>
                    <a:pt x="39" y="191"/>
                    <a:pt x="44" y="201"/>
                    <a:pt x="51" y="211"/>
                  </a:cubicBezTo>
                  <a:cubicBezTo>
                    <a:pt x="58" y="221"/>
                    <a:pt x="66" y="228"/>
                    <a:pt x="77" y="235"/>
                  </a:cubicBezTo>
                  <a:cubicBezTo>
                    <a:pt x="88" y="241"/>
                    <a:pt x="100" y="244"/>
                    <a:pt x="115" y="244"/>
                  </a:cubicBezTo>
                  <a:cubicBezTo>
                    <a:pt x="138" y="244"/>
                    <a:pt x="156" y="238"/>
                    <a:pt x="169" y="226"/>
                  </a:cubicBezTo>
                  <a:cubicBezTo>
                    <a:pt x="182" y="214"/>
                    <a:pt x="191" y="198"/>
                    <a:pt x="196" y="179"/>
                  </a:cubicBezTo>
                  <a:cubicBezTo>
                    <a:pt x="227" y="179"/>
                    <a:pt x="227" y="179"/>
                    <a:pt x="227" y="179"/>
                  </a:cubicBezTo>
                  <a:cubicBezTo>
                    <a:pt x="220" y="208"/>
                    <a:pt x="208" y="230"/>
                    <a:pt x="190" y="246"/>
                  </a:cubicBezTo>
                  <a:cubicBezTo>
                    <a:pt x="173" y="262"/>
                    <a:pt x="148" y="270"/>
                    <a:pt x="115" y="270"/>
                  </a:cubicBezTo>
                  <a:cubicBezTo>
                    <a:pt x="95" y="270"/>
                    <a:pt x="77" y="267"/>
                    <a:pt x="63" y="259"/>
                  </a:cubicBezTo>
                  <a:cubicBezTo>
                    <a:pt x="48" y="252"/>
                    <a:pt x="36" y="242"/>
                    <a:pt x="27" y="230"/>
                  </a:cubicBezTo>
                  <a:cubicBezTo>
                    <a:pt x="18" y="218"/>
                    <a:pt x="11" y="203"/>
                    <a:pt x="7" y="187"/>
                  </a:cubicBezTo>
                  <a:cubicBezTo>
                    <a:pt x="2" y="171"/>
                    <a:pt x="0" y="153"/>
                    <a:pt x="0" y="135"/>
                  </a:cubicBezTo>
                  <a:cubicBezTo>
                    <a:pt x="0" y="118"/>
                    <a:pt x="2" y="102"/>
                    <a:pt x="7" y="86"/>
                  </a:cubicBezTo>
                  <a:cubicBezTo>
                    <a:pt x="11" y="69"/>
                    <a:pt x="18" y="55"/>
                    <a:pt x="27" y="42"/>
                  </a:cubicBezTo>
                  <a:cubicBezTo>
                    <a:pt x="36" y="30"/>
                    <a:pt x="48" y="19"/>
                    <a:pt x="63" y="12"/>
                  </a:cubicBezTo>
                  <a:cubicBezTo>
                    <a:pt x="77" y="4"/>
                    <a:pt x="95" y="0"/>
                    <a:pt x="115" y="0"/>
                  </a:cubicBezTo>
                  <a:cubicBezTo>
                    <a:pt x="136" y="0"/>
                    <a:pt x="153" y="4"/>
                    <a:pt x="168" y="12"/>
                  </a:cubicBezTo>
                  <a:cubicBezTo>
                    <a:pt x="182" y="21"/>
                    <a:pt x="194" y="31"/>
                    <a:pt x="203" y="45"/>
                  </a:cubicBezTo>
                  <a:cubicBezTo>
                    <a:pt x="212" y="58"/>
                    <a:pt x="219" y="74"/>
                    <a:pt x="223" y="91"/>
                  </a:cubicBezTo>
                  <a:cubicBezTo>
                    <a:pt x="227" y="108"/>
                    <a:pt x="228" y="126"/>
                    <a:pt x="228" y="144"/>
                  </a:cubicBezTo>
                  <a:lnTo>
                    <a:pt x="31" y="144"/>
                  </a:lnTo>
                  <a:close/>
                  <a:moveTo>
                    <a:pt x="197" y="117"/>
                  </a:moveTo>
                  <a:cubicBezTo>
                    <a:pt x="196" y="105"/>
                    <a:pt x="194" y="94"/>
                    <a:pt x="190" y="83"/>
                  </a:cubicBezTo>
                  <a:cubicBezTo>
                    <a:pt x="187" y="72"/>
                    <a:pt x="181" y="63"/>
                    <a:pt x="174" y="54"/>
                  </a:cubicBezTo>
                  <a:cubicBezTo>
                    <a:pt x="167" y="46"/>
                    <a:pt x="159" y="39"/>
                    <a:pt x="149" y="34"/>
                  </a:cubicBezTo>
                  <a:cubicBezTo>
                    <a:pt x="139" y="29"/>
                    <a:pt x="128" y="26"/>
                    <a:pt x="115" y="26"/>
                  </a:cubicBezTo>
                  <a:cubicBezTo>
                    <a:pt x="102" y="26"/>
                    <a:pt x="91" y="29"/>
                    <a:pt x="81" y="34"/>
                  </a:cubicBezTo>
                  <a:cubicBezTo>
                    <a:pt x="71" y="39"/>
                    <a:pt x="63" y="46"/>
                    <a:pt x="56" y="54"/>
                  </a:cubicBezTo>
                  <a:cubicBezTo>
                    <a:pt x="49" y="63"/>
                    <a:pt x="43" y="72"/>
                    <a:pt x="39" y="83"/>
                  </a:cubicBezTo>
                  <a:cubicBezTo>
                    <a:pt x="35" y="95"/>
                    <a:pt x="32" y="106"/>
                    <a:pt x="31" y="117"/>
                  </a:cubicBezTo>
                  <a:lnTo>
                    <a:pt x="197" y="1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23FF45CE-4C51-4EF9-BB23-02D011AE4A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15738" y="952501"/>
              <a:ext cx="190500" cy="247650"/>
            </a:xfrm>
            <a:custGeom>
              <a:avLst/>
              <a:gdLst>
                <a:gd name="T0" fmla="*/ 168 w 208"/>
                <a:gd name="T1" fmla="*/ 82 h 270"/>
                <a:gd name="T2" fmla="*/ 162 w 208"/>
                <a:gd name="T3" fmla="*/ 57 h 270"/>
                <a:gd name="T4" fmla="*/ 147 w 208"/>
                <a:gd name="T5" fmla="*/ 40 h 270"/>
                <a:gd name="T6" fmla="*/ 126 w 208"/>
                <a:gd name="T7" fmla="*/ 29 h 270"/>
                <a:gd name="T8" fmla="*/ 101 w 208"/>
                <a:gd name="T9" fmla="*/ 26 h 270"/>
                <a:gd name="T10" fmla="*/ 80 w 208"/>
                <a:gd name="T11" fmla="*/ 28 h 270"/>
                <a:gd name="T12" fmla="*/ 60 w 208"/>
                <a:gd name="T13" fmla="*/ 36 h 270"/>
                <a:gd name="T14" fmla="*/ 46 w 208"/>
                <a:gd name="T15" fmla="*/ 50 h 270"/>
                <a:gd name="T16" fmla="*/ 41 w 208"/>
                <a:gd name="T17" fmla="*/ 70 h 270"/>
                <a:gd name="T18" fmla="*/ 46 w 208"/>
                <a:gd name="T19" fmla="*/ 88 h 270"/>
                <a:gd name="T20" fmla="*/ 59 w 208"/>
                <a:gd name="T21" fmla="*/ 100 h 270"/>
                <a:gd name="T22" fmla="*/ 76 w 208"/>
                <a:gd name="T23" fmla="*/ 108 h 270"/>
                <a:gd name="T24" fmla="*/ 94 w 208"/>
                <a:gd name="T25" fmla="*/ 113 h 270"/>
                <a:gd name="T26" fmla="*/ 135 w 208"/>
                <a:gd name="T27" fmla="*/ 123 h 270"/>
                <a:gd name="T28" fmla="*/ 162 w 208"/>
                <a:gd name="T29" fmla="*/ 130 h 270"/>
                <a:gd name="T30" fmla="*/ 185 w 208"/>
                <a:gd name="T31" fmla="*/ 144 h 270"/>
                <a:gd name="T32" fmla="*/ 202 w 208"/>
                <a:gd name="T33" fmla="*/ 164 h 270"/>
                <a:gd name="T34" fmla="*/ 208 w 208"/>
                <a:gd name="T35" fmla="*/ 194 h 270"/>
                <a:gd name="T36" fmla="*/ 199 w 208"/>
                <a:gd name="T37" fmla="*/ 229 h 270"/>
                <a:gd name="T38" fmla="*/ 175 w 208"/>
                <a:gd name="T39" fmla="*/ 253 h 270"/>
                <a:gd name="T40" fmla="*/ 142 w 208"/>
                <a:gd name="T41" fmla="*/ 266 h 270"/>
                <a:gd name="T42" fmla="*/ 105 w 208"/>
                <a:gd name="T43" fmla="*/ 270 h 270"/>
                <a:gd name="T44" fmla="*/ 32 w 208"/>
                <a:gd name="T45" fmla="*/ 249 h 270"/>
                <a:gd name="T46" fmla="*/ 0 w 208"/>
                <a:gd name="T47" fmla="*/ 180 h 270"/>
                <a:gd name="T48" fmla="*/ 32 w 208"/>
                <a:gd name="T49" fmla="*/ 180 h 270"/>
                <a:gd name="T50" fmla="*/ 55 w 208"/>
                <a:gd name="T51" fmla="*/ 228 h 270"/>
                <a:gd name="T52" fmla="*/ 107 w 208"/>
                <a:gd name="T53" fmla="*/ 244 h 270"/>
                <a:gd name="T54" fmla="*/ 130 w 208"/>
                <a:gd name="T55" fmla="*/ 242 h 270"/>
                <a:gd name="T56" fmla="*/ 153 w 208"/>
                <a:gd name="T57" fmla="*/ 233 h 270"/>
                <a:gd name="T58" fmla="*/ 170 w 208"/>
                <a:gd name="T59" fmla="*/ 218 h 270"/>
                <a:gd name="T60" fmla="*/ 177 w 208"/>
                <a:gd name="T61" fmla="*/ 196 h 270"/>
                <a:gd name="T62" fmla="*/ 172 w 208"/>
                <a:gd name="T63" fmla="*/ 177 h 270"/>
                <a:gd name="T64" fmla="*/ 159 w 208"/>
                <a:gd name="T65" fmla="*/ 164 h 270"/>
                <a:gd name="T66" fmla="*/ 141 w 208"/>
                <a:gd name="T67" fmla="*/ 155 h 270"/>
                <a:gd name="T68" fmla="*/ 121 w 208"/>
                <a:gd name="T69" fmla="*/ 149 h 270"/>
                <a:gd name="T70" fmla="*/ 81 w 208"/>
                <a:gd name="T71" fmla="*/ 140 h 270"/>
                <a:gd name="T72" fmla="*/ 52 w 208"/>
                <a:gd name="T73" fmla="*/ 131 h 270"/>
                <a:gd name="T74" fmla="*/ 30 w 208"/>
                <a:gd name="T75" fmla="*/ 118 h 270"/>
                <a:gd name="T76" fmla="*/ 15 w 208"/>
                <a:gd name="T77" fmla="*/ 99 h 270"/>
                <a:gd name="T78" fmla="*/ 9 w 208"/>
                <a:gd name="T79" fmla="*/ 72 h 270"/>
                <a:gd name="T80" fmla="*/ 18 w 208"/>
                <a:gd name="T81" fmla="*/ 39 h 270"/>
                <a:gd name="T82" fmla="*/ 41 w 208"/>
                <a:gd name="T83" fmla="*/ 16 h 270"/>
                <a:gd name="T84" fmla="*/ 72 w 208"/>
                <a:gd name="T85" fmla="*/ 4 h 270"/>
                <a:gd name="T86" fmla="*/ 105 w 208"/>
                <a:gd name="T87" fmla="*/ 0 h 270"/>
                <a:gd name="T88" fmla="*/ 141 w 208"/>
                <a:gd name="T89" fmla="*/ 5 h 270"/>
                <a:gd name="T90" fmla="*/ 171 w 208"/>
                <a:gd name="T91" fmla="*/ 20 h 270"/>
                <a:gd name="T92" fmla="*/ 191 w 208"/>
                <a:gd name="T93" fmla="*/ 46 h 270"/>
                <a:gd name="T94" fmla="*/ 199 w 208"/>
                <a:gd name="T95" fmla="*/ 82 h 270"/>
                <a:gd name="T96" fmla="*/ 168 w 208"/>
                <a:gd name="T97" fmla="*/ 82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8" h="270">
                  <a:moveTo>
                    <a:pt x="168" y="82"/>
                  </a:moveTo>
                  <a:cubicBezTo>
                    <a:pt x="168" y="73"/>
                    <a:pt x="166" y="64"/>
                    <a:pt x="162" y="57"/>
                  </a:cubicBezTo>
                  <a:cubicBezTo>
                    <a:pt x="158" y="50"/>
                    <a:pt x="153" y="44"/>
                    <a:pt x="147" y="40"/>
                  </a:cubicBezTo>
                  <a:cubicBezTo>
                    <a:pt x="141" y="35"/>
                    <a:pt x="134" y="32"/>
                    <a:pt x="126" y="29"/>
                  </a:cubicBezTo>
                  <a:cubicBezTo>
                    <a:pt x="118" y="27"/>
                    <a:pt x="110" y="26"/>
                    <a:pt x="101" y="26"/>
                  </a:cubicBezTo>
                  <a:cubicBezTo>
                    <a:pt x="94" y="26"/>
                    <a:pt x="87" y="27"/>
                    <a:pt x="80" y="28"/>
                  </a:cubicBezTo>
                  <a:cubicBezTo>
                    <a:pt x="73" y="30"/>
                    <a:pt x="66" y="32"/>
                    <a:pt x="60" y="36"/>
                  </a:cubicBezTo>
                  <a:cubicBezTo>
                    <a:pt x="54" y="39"/>
                    <a:pt x="50" y="44"/>
                    <a:pt x="46" y="50"/>
                  </a:cubicBezTo>
                  <a:cubicBezTo>
                    <a:pt x="42" y="55"/>
                    <a:pt x="41" y="62"/>
                    <a:pt x="41" y="70"/>
                  </a:cubicBezTo>
                  <a:cubicBezTo>
                    <a:pt x="41" y="77"/>
                    <a:pt x="42" y="83"/>
                    <a:pt x="46" y="88"/>
                  </a:cubicBezTo>
                  <a:cubicBezTo>
                    <a:pt x="49" y="93"/>
                    <a:pt x="54" y="97"/>
                    <a:pt x="59" y="100"/>
                  </a:cubicBezTo>
                  <a:cubicBezTo>
                    <a:pt x="64" y="103"/>
                    <a:pt x="70" y="106"/>
                    <a:pt x="76" y="108"/>
                  </a:cubicBezTo>
                  <a:cubicBezTo>
                    <a:pt x="83" y="110"/>
                    <a:pt x="88" y="112"/>
                    <a:pt x="94" y="113"/>
                  </a:cubicBezTo>
                  <a:cubicBezTo>
                    <a:pt x="135" y="123"/>
                    <a:pt x="135" y="123"/>
                    <a:pt x="135" y="123"/>
                  </a:cubicBezTo>
                  <a:cubicBezTo>
                    <a:pt x="144" y="124"/>
                    <a:pt x="153" y="127"/>
                    <a:pt x="162" y="130"/>
                  </a:cubicBezTo>
                  <a:cubicBezTo>
                    <a:pt x="170" y="133"/>
                    <a:pt x="178" y="138"/>
                    <a:pt x="185" y="144"/>
                  </a:cubicBezTo>
                  <a:cubicBezTo>
                    <a:pt x="192" y="149"/>
                    <a:pt x="197" y="156"/>
                    <a:pt x="202" y="164"/>
                  </a:cubicBezTo>
                  <a:cubicBezTo>
                    <a:pt x="206" y="173"/>
                    <a:pt x="208" y="182"/>
                    <a:pt x="208" y="194"/>
                  </a:cubicBezTo>
                  <a:cubicBezTo>
                    <a:pt x="208" y="207"/>
                    <a:pt x="205" y="219"/>
                    <a:pt x="199" y="229"/>
                  </a:cubicBezTo>
                  <a:cubicBezTo>
                    <a:pt x="192" y="239"/>
                    <a:pt x="184" y="247"/>
                    <a:pt x="175" y="253"/>
                  </a:cubicBezTo>
                  <a:cubicBezTo>
                    <a:pt x="165" y="259"/>
                    <a:pt x="154" y="263"/>
                    <a:pt x="142" y="266"/>
                  </a:cubicBezTo>
                  <a:cubicBezTo>
                    <a:pt x="129" y="269"/>
                    <a:pt x="117" y="270"/>
                    <a:pt x="105" y="270"/>
                  </a:cubicBezTo>
                  <a:cubicBezTo>
                    <a:pt x="75" y="270"/>
                    <a:pt x="51" y="263"/>
                    <a:pt x="32" y="249"/>
                  </a:cubicBezTo>
                  <a:cubicBezTo>
                    <a:pt x="14" y="234"/>
                    <a:pt x="3" y="212"/>
                    <a:pt x="0" y="180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3" y="201"/>
                    <a:pt x="41" y="217"/>
                    <a:pt x="55" y="228"/>
                  </a:cubicBezTo>
                  <a:cubicBezTo>
                    <a:pt x="69" y="239"/>
                    <a:pt x="86" y="244"/>
                    <a:pt x="107" y="244"/>
                  </a:cubicBezTo>
                  <a:cubicBezTo>
                    <a:pt x="114" y="244"/>
                    <a:pt x="122" y="243"/>
                    <a:pt x="130" y="242"/>
                  </a:cubicBezTo>
                  <a:cubicBezTo>
                    <a:pt x="138" y="240"/>
                    <a:pt x="146" y="237"/>
                    <a:pt x="153" y="233"/>
                  </a:cubicBezTo>
                  <a:cubicBezTo>
                    <a:pt x="160" y="229"/>
                    <a:pt x="166" y="224"/>
                    <a:pt x="170" y="218"/>
                  </a:cubicBezTo>
                  <a:cubicBezTo>
                    <a:pt x="175" y="212"/>
                    <a:pt x="177" y="205"/>
                    <a:pt x="177" y="196"/>
                  </a:cubicBezTo>
                  <a:cubicBezTo>
                    <a:pt x="177" y="188"/>
                    <a:pt x="175" y="182"/>
                    <a:pt x="172" y="177"/>
                  </a:cubicBezTo>
                  <a:cubicBezTo>
                    <a:pt x="169" y="171"/>
                    <a:pt x="165" y="167"/>
                    <a:pt x="159" y="164"/>
                  </a:cubicBezTo>
                  <a:cubicBezTo>
                    <a:pt x="154" y="160"/>
                    <a:pt x="148" y="157"/>
                    <a:pt x="141" y="155"/>
                  </a:cubicBezTo>
                  <a:cubicBezTo>
                    <a:pt x="135" y="153"/>
                    <a:pt x="128" y="151"/>
                    <a:pt x="121" y="149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0" y="138"/>
                    <a:pt x="61" y="134"/>
                    <a:pt x="52" y="131"/>
                  </a:cubicBezTo>
                  <a:cubicBezTo>
                    <a:pt x="44" y="128"/>
                    <a:pt x="36" y="123"/>
                    <a:pt x="30" y="118"/>
                  </a:cubicBezTo>
                  <a:cubicBezTo>
                    <a:pt x="23" y="113"/>
                    <a:pt x="18" y="107"/>
                    <a:pt x="15" y="99"/>
                  </a:cubicBezTo>
                  <a:cubicBezTo>
                    <a:pt x="11" y="92"/>
                    <a:pt x="9" y="83"/>
                    <a:pt x="9" y="72"/>
                  </a:cubicBezTo>
                  <a:cubicBezTo>
                    <a:pt x="9" y="59"/>
                    <a:pt x="12" y="48"/>
                    <a:pt x="18" y="39"/>
                  </a:cubicBezTo>
                  <a:cubicBezTo>
                    <a:pt x="24" y="29"/>
                    <a:pt x="31" y="22"/>
                    <a:pt x="41" y="16"/>
                  </a:cubicBezTo>
                  <a:cubicBezTo>
                    <a:pt x="50" y="11"/>
                    <a:pt x="60" y="7"/>
                    <a:pt x="72" y="4"/>
                  </a:cubicBezTo>
                  <a:cubicBezTo>
                    <a:pt x="83" y="1"/>
                    <a:pt x="94" y="0"/>
                    <a:pt x="105" y="0"/>
                  </a:cubicBezTo>
                  <a:cubicBezTo>
                    <a:pt x="118" y="0"/>
                    <a:pt x="130" y="2"/>
                    <a:pt x="141" y="5"/>
                  </a:cubicBezTo>
                  <a:cubicBezTo>
                    <a:pt x="152" y="8"/>
                    <a:pt x="162" y="13"/>
                    <a:pt x="171" y="20"/>
                  </a:cubicBezTo>
                  <a:cubicBezTo>
                    <a:pt x="179" y="27"/>
                    <a:pt x="186" y="36"/>
                    <a:pt x="191" y="46"/>
                  </a:cubicBezTo>
                  <a:cubicBezTo>
                    <a:pt x="196" y="56"/>
                    <a:pt x="198" y="68"/>
                    <a:pt x="199" y="82"/>
                  </a:cubicBezTo>
                  <a:lnTo>
                    <a:pt x="168" y="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42423C39-CE55-4F44-9B2E-832B24B3FC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55325" y="423863"/>
              <a:ext cx="320675" cy="334963"/>
            </a:xfrm>
            <a:custGeom>
              <a:avLst/>
              <a:gdLst>
                <a:gd name="T0" fmla="*/ 230 w 349"/>
                <a:gd name="T1" fmla="*/ 0 h 364"/>
                <a:gd name="T2" fmla="*/ 20 w 349"/>
                <a:gd name="T3" fmla="*/ 0 h 364"/>
                <a:gd name="T4" fmla="*/ 20 w 349"/>
                <a:gd name="T5" fmla="*/ 77 h 364"/>
                <a:gd name="T6" fmla="*/ 225 w 349"/>
                <a:gd name="T7" fmla="*/ 77 h 364"/>
                <a:gd name="T8" fmla="*/ 267 w 349"/>
                <a:gd name="T9" fmla="*/ 126 h 364"/>
                <a:gd name="T10" fmla="*/ 267 w 349"/>
                <a:gd name="T11" fmla="*/ 139 h 364"/>
                <a:gd name="T12" fmla="*/ 97 w 349"/>
                <a:gd name="T13" fmla="*/ 139 h 364"/>
                <a:gd name="T14" fmla="*/ 0 w 349"/>
                <a:gd name="T15" fmla="*/ 243 h 364"/>
                <a:gd name="T16" fmla="*/ 0 w 349"/>
                <a:gd name="T17" fmla="*/ 260 h 364"/>
                <a:gd name="T18" fmla="*/ 100 w 349"/>
                <a:gd name="T19" fmla="*/ 364 h 364"/>
                <a:gd name="T20" fmla="*/ 349 w 349"/>
                <a:gd name="T21" fmla="*/ 364 h 364"/>
                <a:gd name="T22" fmla="*/ 349 w 349"/>
                <a:gd name="T23" fmla="*/ 125 h 364"/>
                <a:gd name="T24" fmla="*/ 230 w 349"/>
                <a:gd name="T25" fmla="*/ 0 h 364"/>
                <a:gd name="T26" fmla="*/ 109 w 349"/>
                <a:gd name="T27" fmla="*/ 287 h 364"/>
                <a:gd name="T28" fmla="*/ 82 w 349"/>
                <a:gd name="T29" fmla="*/ 249 h 364"/>
                <a:gd name="T30" fmla="*/ 109 w 349"/>
                <a:gd name="T31" fmla="*/ 212 h 364"/>
                <a:gd name="T32" fmla="*/ 267 w 349"/>
                <a:gd name="T33" fmla="*/ 212 h 364"/>
                <a:gd name="T34" fmla="*/ 267 w 349"/>
                <a:gd name="T35" fmla="*/ 287 h 364"/>
                <a:gd name="T36" fmla="*/ 109 w 349"/>
                <a:gd name="T37" fmla="*/ 287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9" h="364">
                  <a:moveTo>
                    <a:pt x="23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25" y="77"/>
                    <a:pt x="225" y="77"/>
                    <a:pt x="225" y="77"/>
                  </a:cubicBezTo>
                  <a:cubicBezTo>
                    <a:pt x="255" y="77"/>
                    <a:pt x="267" y="91"/>
                    <a:pt x="267" y="126"/>
                  </a:cubicBezTo>
                  <a:cubicBezTo>
                    <a:pt x="267" y="139"/>
                    <a:pt x="267" y="139"/>
                    <a:pt x="267" y="139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32" y="139"/>
                    <a:pt x="0" y="171"/>
                    <a:pt x="0" y="243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335"/>
                    <a:pt x="33" y="364"/>
                    <a:pt x="100" y="364"/>
                  </a:cubicBezTo>
                  <a:cubicBezTo>
                    <a:pt x="349" y="364"/>
                    <a:pt x="349" y="364"/>
                    <a:pt x="349" y="364"/>
                  </a:cubicBezTo>
                  <a:cubicBezTo>
                    <a:pt x="349" y="125"/>
                    <a:pt x="349" y="125"/>
                    <a:pt x="349" y="125"/>
                  </a:cubicBezTo>
                  <a:cubicBezTo>
                    <a:pt x="349" y="33"/>
                    <a:pt x="319" y="0"/>
                    <a:pt x="230" y="0"/>
                  </a:cubicBezTo>
                  <a:moveTo>
                    <a:pt x="109" y="287"/>
                  </a:moveTo>
                  <a:cubicBezTo>
                    <a:pt x="96" y="287"/>
                    <a:pt x="82" y="280"/>
                    <a:pt x="82" y="249"/>
                  </a:cubicBezTo>
                  <a:cubicBezTo>
                    <a:pt x="82" y="218"/>
                    <a:pt x="96" y="212"/>
                    <a:pt x="109" y="212"/>
                  </a:cubicBezTo>
                  <a:cubicBezTo>
                    <a:pt x="267" y="212"/>
                    <a:pt x="267" y="212"/>
                    <a:pt x="267" y="212"/>
                  </a:cubicBezTo>
                  <a:cubicBezTo>
                    <a:pt x="267" y="287"/>
                    <a:pt x="267" y="287"/>
                    <a:pt x="267" y="287"/>
                  </a:cubicBezTo>
                  <a:lnTo>
                    <a:pt x="109" y="2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AF7ED2F0-5CB7-4EAA-8E2F-3D45C26100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91913" y="423863"/>
              <a:ext cx="319088" cy="334963"/>
            </a:xfrm>
            <a:custGeom>
              <a:avLst/>
              <a:gdLst>
                <a:gd name="T0" fmla="*/ 230 w 349"/>
                <a:gd name="T1" fmla="*/ 0 h 364"/>
                <a:gd name="T2" fmla="*/ 20 w 349"/>
                <a:gd name="T3" fmla="*/ 0 h 364"/>
                <a:gd name="T4" fmla="*/ 20 w 349"/>
                <a:gd name="T5" fmla="*/ 77 h 364"/>
                <a:gd name="T6" fmla="*/ 225 w 349"/>
                <a:gd name="T7" fmla="*/ 77 h 364"/>
                <a:gd name="T8" fmla="*/ 267 w 349"/>
                <a:gd name="T9" fmla="*/ 126 h 364"/>
                <a:gd name="T10" fmla="*/ 267 w 349"/>
                <a:gd name="T11" fmla="*/ 139 h 364"/>
                <a:gd name="T12" fmla="*/ 97 w 349"/>
                <a:gd name="T13" fmla="*/ 139 h 364"/>
                <a:gd name="T14" fmla="*/ 0 w 349"/>
                <a:gd name="T15" fmla="*/ 243 h 364"/>
                <a:gd name="T16" fmla="*/ 0 w 349"/>
                <a:gd name="T17" fmla="*/ 260 h 364"/>
                <a:gd name="T18" fmla="*/ 100 w 349"/>
                <a:gd name="T19" fmla="*/ 364 h 364"/>
                <a:gd name="T20" fmla="*/ 349 w 349"/>
                <a:gd name="T21" fmla="*/ 364 h 364"/>
                <a:gd name="T22" fmla="*/ 349 w 349"/>
                <a:gd name="T23" fmla="*/ 125 h 364"/>
                <a:gd name="T24" fmla="*/ 230 w 349"/>
                <a:gd name="T25" fmla="*/ 0 h 364"/>
                <a:gd name="T26" fmla="*/ 109 w 349"/>
                <a:gd name="T27" fmla="*/ 287 h 364"/>
                <a:gd name="T28" fmla="*/ 82 w 349"/>
                <a:gd name="T29" fmla="*/ 249 h 364"/>
                <a:gd name="T30" fmla="*/ 109 w 349"/>
                <a:gd name="T31" fmla="*/ 212 h 364"/>
                <a:gd name="T32" fmla="*/ 267 w 349"/>
                <a:gd name="T33" fmla="*/ 212 h 364"/>
                <a:gd name="T34" fmla="*/ 267 w 349"/>
                <a:gd name="T35" fmla="*/ 287 h 364"/>
                <a:gd name="T36" fmla="*/ 109 w 349"/>
                <a:gd name="T37" fmla="*/ 287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9" h="364">
                  <a:moveTo>
                    <a:pt x="23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225" y="77"/>
                    <a:pt x="225" y="77"/>
                    <a:pt x="225" y="77"/>
                  </a:cubicBezTo>
                  <a:cubicBezTo>
                    <a:pt x="255" y="77"/>
                    <a:pt x="267" y="91"/>
                    <a:pt x="267" y="126"/>
                  </a:cubicBezTo>
                  <a:cubicBezTo>
                    <a:pt x="267" y="139"/>
                    <a:pt x="267" y="139"/>
                    <a:pt x="267" y="139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32" y="139"/>
                    <a:pt x="0" y="171"/>
                    <a:pt x="0" y="243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335"/>
                    <a:pt x="33" y="364"/>
                    <a:pt x="100" y="364"/>
                  </a:cubicBezTo>
                  <a:cubicBezTo>
                    <a:pt x="349" y="364"/>
                    <a:pt x="349" y="364"/>
                    <a:pt x="349" y="364"/>
                  </a:cubicBezTo>
                  <a:cubicBezTo>
                    <a:pt x="349" y="125"/>
                    <a:pt x="349" y="125"/>
                    <a:pt x="349" y="125"/>
                  </a:cubicBezTo>
                  <a:cubicBezTo>
                    <a:pt x="349" y="33"/>
                    <a:pt x="319" y="0"/>
                    <a:pt x="230" y="0"/>
                  </a:cubicBezTo>
                  <a:moveTo>
                    <a:pt x="109" y="287"/>
                  </a:moveTo>
                  <a:cubicBezTo>
                    <a:pt x="96" y="287"/>
                    <a:pt x="82" y="280"/>
                    <a:pt x="82" y="249"/>
                  </a:cubicBezTo>
                  <a:cubicBezTo>
                    <a:pt x="82" y="218"/>
                    <a:pt x="96" y="212"/>
                    <a:pt x="109" y="212"/>
                  </a:cubicBezTo>
                  <a:cubicBezTo>
                    <a:pt x="267" y="212"/>
                    <a:pt x="267" y="212"/>
                    <a:pt x="267" y="212"/>
                  </a:cubicBezTo>
                  <a:cubicBezTo>
                    <a:pt x="267" y="287"/>
                    <a:pt x="267" y="287"/>
                    <a:pt x="267" y="287"/>
                  </a:cubicBezTo>
                  <a:lnTo>
                    <a:pt x="109" y="2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AD04F93F-6338-422F-9789-8F3798C77A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3488" y="423863"/>
              <a:ext cx="293688" cy="334963"/>
            </a:xfrm>
            <a:custGeom>
              <a:avLst/>
              <a:gdLst>
                <a:gd name="T0" fmla="*/ 0 w 185"/>
                <a:gd name="T1" fmla="*/ 0 h 211"/>
                <a:gd name="T2" fmla="*/ 0 w 185"/>
                <a:gd name="T3" fmla="*/ 45 h 211"/>
                <a:gd name="T4" fmla="*/ 68 w 185"/>
                <a:gd name="T5" fmla="*/ 45 h 211"/>
                <a:gd name="T6" fmla="*/ 68 w 185"/>
                <a:gd name="T7" fmla="*/ 211 h 211"/>
                <a:gd name="T8" fmla="*/ 117 w 185"/>
                <a:gd name="T9" fmla="*/ 211 h 211"/>
                <a:gd name="T10" fmla="*/ 117 w 185"/>
                <a:gd name="T11" fmla="*/ 45 h 211"/>
                <a:gd name="T12" fmla="*/ 185 w 185"/>
                <a:gd name="T13" fmla="*/ 45 h 211"/>
                <a:gd name="T14" fmla="*/ 185 w 185"/>
                <a:gd name="T15" fmla="*/ 0 h 211"/>
                <a:gd name="T16" fmla="*/ 0 w 185"/>
                <a:gd name="T17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5" h="211">
                  <a:moveTo>
                    <a:pt x="0" y="0"/>
                  </a:moveTo>
                  <a:lnTo>
                    <a:pt x="0" y="45"/>
                  </a:lnTo>
                  <a:lnTo>
                    <a:pt x="68" y="45"/>
                  </a:lnTo>
                  <a:lnTo>
                    <a:pt x="68" y="211"/>
                  </a:lnTo>
                  <a:lnTo>
                    <a:pt x="117" y="211"/>
                  </a:lnTo>
                  <a:lnTo>
                    <a:pt x="117" y="45"/>
                  </a:lnTo>
                  <a:lnTo>
                    <a:pt x="185" y="45"/>
                  </a:lnTo>
                  <a:lnTo>
                    <a:pt x="18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A2004A02-D254-46FB-A812-5D3B5E23F3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91875" y="423863"/>
              <a:ext cx="292100" cy="334963"/>
            </a:xfrm>
            <a:custGeom>
              <a:avLst/>
              <a:gdLst>
                <a:gd name="T0" fmla="*/ 0 w 184"/>
                <a:gd name="T1" fmla="*/ 0 h 211"/>
                <a:gd name="T2" fmla="*/ 0 w 184"/>
                <a:gd name="T3" fmla="*/ 45 h 211"/>
                <a:gd name="T4" fmla="*/ 68 w 184"/>
                <a:gd name="T5" fmla="*/ 45 h 211"/>
                <a:gd name="T6" fmla="*/ 68 w 184"/>
                <a:gd name="T7" fmla="*/ 211 h 211"/>
                <a:gd name="T8" fmla="*/ 116 w 184"/>
                <a:gd name="T9" fmla="*/ 211 h 211"/>
                <a:gd name="T10" fmla="*/ 116 w 184"/>
                <a:gd name="T11" fmla="*/ 45 h 211"/>
                <a:gd name="T12" fmla="*/ 184 w 184"/>
                <a:gd name="T13" fmla="*/ 45 h 211"/>
                <a:gd name="T14" fmla="*/ 184 w 184"/>
                <a:gd name="T15" fmla="*/ 0 h 211"/>
                <a:gd name="T16" fmla="*/ 0 w 184"/>
                <a:gd name="T17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211">
                  <a:moveTo>
                    <a:pt x="0" y="0"/>
                  </a:moveTo>
                  <a:lnTo>
                    <a:pt x="0" y="45"/>
                  </a:lnTo>
                  <a:lnTo>
                    <a:pt x="68" y="45"/>
                  </a:lnTo>
                  <a:lnTo>
                    <a:pt x="68" y="211"/>
                  </a:lnTo>
                  <a:lnTo>
                    <a:pt x="116" y="211"/>
                  </a:lnTo>
                  <a:lnTo>
                    <a:pt x="116" y="45"/>
                  </a:lnTo>
                  <a:lnTo>
                    <a:pt x="184" y="45"/>
                  </a:lnTo>
                  <a:lnTo>
                    <a:pt x="1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F4B7B48-B459-436C-A4FD-4AA8B0A938F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09250" y="423863"/>
              <a:ext cx="315913" cy="334963"/>
            </a:xfrm>
            <a:custGeom>
              <a:avLst/>
              <a:gdLst>
                <a:gd name="T0" fmla="*/ 345 w 345"/>
                <a:gd name="T1" fmla="*/ 237 h 364"/>
                <a:gd name="T2" fmla="*/ 345 w 345"/>
                <a:gd name="T3" fmla="*/ 128 h 364"/>
                <a:gd name="T4" fmla="*/ 224 w 345"/>
                <a:gd name="T5" fmla="*/ 0 h 364"/>
                <a:gd name="T6" fmla="*/ 0 w 345"/>
                <a:gd name="T7" fmla="*/ 0 h 364"/>
                <a:gd name="T8" fmla="*/ 0 w 345"/>
                <a:gd name="T9" fmla="*/ 364 h 364"/>
                <a:gd name="T10" fmla="*/ 228 w 345"/>
                <a:gd name="T11" fmla="*/ 364 h 364"/>
                <a:gd name="T12" fmla="*/ 345 w 345"/>
                <a:gd name="T13" fmla="*/ 237 h 364"/>
                <a:gd name="T14" fmla="*/ 260 w 345"/>
                <a:gd name="T15" fmla="*/ 238 h 364"/>
                <a:gd name="T16" fmla="*/ 218 w 345"/>
                <a:gd name="T17" fmla="*/ 287 h 364"/>
                <a:gd name="T18" fmla="*/ 84 w 345"/>
                <a:gd name="T19" fmla="*/ 287 h 364"/>
                <a:gd name="T20" fmla="*/ 84 w 345"/>
                <a:gd name="T21" fmla="*/ 78 h 364"/>
                <a:gd name="T22" fmla="*/ 218 w 345"/>
                <a:gd name="T23" fmla="*/ 78 h 364"/>
                <a:gd name="T24" fmla="*/ 260 w 345"/>
                <a:gd name="T25" fmla="*/ 126 h 364"/>
                <a:gd name="T26" fmla="*/ 260 w 345"/>
                <a:gd name="T27" fmla="*/ 238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" h="364">
                  <a:moveTo>
                    <a:pt x="345" y="237"/>
                  </a:moveTo>
                  <a:cubicBezTo>
                    <a:pt x="345" y="128"/>
                    <a:pt x="345" y="128"/>
                    <a:pt x="345" y="128"/>
                  </a:cubicBezTo>
                  <a:cubicBezTo>
                    <a:pt x="345" y="33"/>
                    <a:pt x="308" y="0"/>
                    <a:pt x="2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64"/>
                    <a:pt x="0" y="364"/>
                    <a:pt x="0" y="364"/>
                  </a:cubicBezTo>
                  <a:cubicBezTo>
                    <a:pt x="228" y="364"/>
                    <a:pt x="228" y="364"/>
                    <a:pt x="228" y="364"/>
                  </a:cubicBezTo>
                  <a:cubicBezTo>
                    <a:pt x="317" y="364"/>
                    <a:pt x="345" y="320"/>
                    <a:pt x="345" y="237"/>
                  </a:cubicBezTo>
                  <a:moveTo>
                    <a:pt x="260" y="238"/>
                  </a:moveTo>
                  <a:cubicBezTo>
                    <a:pt x="260" y="273"/>
                    <a:pt x="248" y="287"/>
                    <a:pt x="218" y="287"/>
                  </a:cubicBezTo>
                  <a:cubicBezTo>
                    <a:pt x="84" y="287"/>
                    <a:pt x="84" y="287"/>
                    <a:pt x="84" y="287"/>
                  </a:cubicBezTo>
                  <a:cubicBezTo>
                    <a:pt x="84" y="78"/>
                    <a:pt x="84" y="78"/>
                    <a:pt x="84" y="78"/>
                  </a:cubicBezTo>
                  <a:cubicBezTo>
                    <a:pt x="218" y="78"/>
                    <a:pt x="218" y="78"/>
                    <a:pt x="218" y="78"/>
                  </a:cubicBezTo>
                  <a:cubicBezTo>
                    <a:pt x="248" y="78"/>
                    <a:pt x="260" y="91"/>
                    <a:pt x="260" y="126"/>
                  </a:cubicBezTo>
                  <a:lnTo>
                    <a:pt x="260" y="23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3D8AAE14-7E59-452F-A2C5-9D369D13DE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48800" y="420688"/>
              <a:ext cx="331788" cy="342900"/>
            </a:xfrm>
            <a:custGeom>
              <a:avLst/>
              <a:gdLst>
                <a:gd name="T0" fmla="*/ 273 w 363"/>
                <a:gd name="T1" fmla="*/ 282 h 373"/>
                <a:gd name="T2" fmla="*/ 146 w 363"/>
                <a:gd name="T3" fmla="*/ 42 h 373"/>
                <a:gd name="T4" fmla="*/ 74 w 363"/>
                <a:gd name="T5" fmla="*/ 0 h 373"/>
                <a:gd name="T6" fmla="*/ 0 w 363"/>
                <a:gd name="T7" fmla="*/ 96 h 373"/>
                <a:gd name="T8" fmla="*/ 0 w 363"/>
                <a:gd name="T9" fmla="*/ 369 h 373"/>
                <a:gd name="T10" fmla="*/ 82 w 363"/>
                <a:gd name="T11" fmla="*/ 369 h 373"/>
                <a:gd name="T12" fmla="*/ 82 w 363"/>
                <a:gd name="T13" fmla="*/ 142 h 373"/>
                <a:gd name="T14" fmla="*/ 81 w 363"/>
                <a:gd name="T15" fmla="*/ 96 h 373"/>
                <a:gd name="T16" fmla="*/ 83 w 363"/>
                <a:gd name="T17" fmla="*/ 87 h 373"/>
                <a:gd name="T18" fmla="*/ 89 w 363"/>
                <a:gd name="T19" fmla="*/ 91 h 373"/>
                <a:gd name="T20" fmla="*/ 217 w 363"/>
                <a:gd name="T21" fmla="*/ 331 h 373"/>
                <a:gd name="T22" fmla="*/ 288 w 363"/>
                <a:gd name="T23" fmla="*/ 373 h 373"/>
                <a:gd name="T24" fmla="*/ 363 w 363"/>
                <a:gd name="T25" fmla="*/ 276 h 373"/>
                <a:gd name="T26" fmla="*/ 363 w 363"/>
                <a:gd name="T27" fmla="*/ 4 h 373"/>
                <a:gd name="T28" fmla="*/ 280 w 363"/>
                <a:gd name="T29" fmla="*/ 4 h 373"/>
                <a:gd name="T30" fmla="*/ 280 w 363"/>
                <a:gd name="T31" fmla="*/ 231 h 373"/>
                <a:gd name="T32" fmla="*/ 282 w 363"/>
                <a:gd name="T33" fmla="*/ 277 h 373"/>
                <a:gd name="T34" fmla="*/ 279 w 363"/>
                <a:gd name="T35" fmla="*/ 286 h 373"/>
                <a:gd name="T36" fmla="*/ 273 w 363"/>
                <a:gd name="T37" fmla="*/ 282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3" h="373">
                  <a:moveTo>
                    <a:pt x="273" y="282"/>
                  </a:moveTo>
                  <a:cubicBezTo>
                    <a:pt x="271" y="278"/>
                    <a:pt x="160" y="63"/>
                    <a:pt x="146" y="42"/>
                  </a:cubicBezTo>
                  <a:cubicBezTo>
                    <a:pt x="130" y="17"/>
                    <a:pt x="111" y="0"/>
                    <a:pt x="74" y="0"/>
                  </a:cubicBezTo>
                  <a:cubicBezTo>
                    <a:pt x="40" y="0"/>
                    <a:pt x="0" y="15"/>
                    <a:pt x="0" y="96"/>
                  </a:cubicBezTo>
                  <a:cubicBezTo>
                    <a:pt x="0" y="369"/>
                    <a:pt x="0" y="369"/>
                    <a:pt x="0" y="369"/>
                  </a:cubicBezTo>
                  <a:cubicBezTo>
                    <a:pt x="82" y="369"/>
                    <a:pt x="82" y="369"/>
                    <a:pt x="82" y="369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25"/>
                    <a:pt x="81" y="101"/>
                    <a:pt x="81" y="96"/>
                  </a:cubicBezTo>
                  <a:cubicBezTo>
                    <a:pt x="81" y="92"/>
                    <a:pt x="81" y="88"/>
                    <a:pt x="83" y="87"/>
                  </a:cubicBezTo>
                  <a:cubicBezTo>
                    <a:pt x="85" y="86"/>
                    <a:pt x="88" y="88"/>
                    <a:pt x="89" y="91"/>
                  </a:cubicBezTo>
                  <a:cubicBezTo>
                    <a:pt x="91" y="94"/>
                    <a:pt x="195" y="297"/>
                    <a:pt x="217" y="331"/>
                  </a:cubicBezTo>
                  <a:cubicBezTo>
                    <a:pt x="232" y="355"/>
                    <a:pt x="251" y="373"/>
                    <a:pt x="288" y="373"/>
                  </a:cubicBezTo>
                  <a:cubicBezTo>
                    <a:pt x="322" y="373"/>
                    <a:pt x="363" y="357"/>
                    <a:pt x="363" y="276"/>
                  </a:cubicBezTo>
                  <a:cubicBezTo>
                    <a:pt x="363" y="4"/>
                    <a:pt x="363" y="4"/>
                    <a:pt x="363" y="4"/>
                  </a:cubicBezTo>
                  <a:cubicBezTo>
                    <a:pt x="280" y="4"/>
                    <a:pt x="280" y="4"/>
                    <a:pt x="280" y="4"/>
                  </a:cubicBezTo>
                  <a:cubicBezTo>
                    <a:pt x="280" y="231"/>
                    <a:pt x="280" y="231"/>
                    <a:pt x="280" y="231"/>
                  </a:cubicBezTo>
                  <a:cubicBezTo>
                    <a:pt x="280" y="248"/>
                    <a:pt x="281" y="272"/>
                    <a:pt x="282" y="277"/>
                  </a:cubicBezTo>
                  <a:cubicBezTo>
                    <a:pt x="282" y="281"/>
                    <a:pt x="282" y="284"/>
                    <a:pt x="279" y="286"/>
                  </a:cubicBezTo>
                  <a:cubicBezTo>
                    <a:pt x="277" y="287"/>
                    <a:pt x="275" y="285"/>
                    <a:pt x="273" y="28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8758EC59-75A7-40B3-A034-3EC1F8977D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7575" y="423863"/>
              <a:ext cx="292100" cy="334963"/>
            </a:xfrm>
            <a:custGeom>
              <a:avLst/>
              <a:gdLst>
                <a:gd name="T0" fmla="*/ 0 w 184"/>
                <a:gd name="T1" fmla="*/ 0 h 211"/>
                <a:gd name="T2" fmla="*/ 0 w 184"/>
                <a:gd name="T3" fmla="*/ 45 h 211"/>
                <a:gd name="T4" fmla="*/ 68 w 184"/>
                <a:gd name="T5" fmla="*/ 45 h 211"/>
                <a:gd name="T6" fmla="*/ 68 w 184"/>
                <a:gd name="T7" fmla="*/ 211 h 211"/>
                <a:gd name="T8" fmla="*/ 116 w 184"/>
                <a:gd name="T9" fmla="*/ 211 h 211"/>
                <a:gd name="T10" fmla="*/ 116 w 184"/>
                <a:gd name="T11" fmla="*/ 45 h 211"/>
                <a:gd name="T12" fmla="*/ 184 w 184"/>
                <a:gd name="T13" fmla="*/ 45 h 211"/>
                <a:gd name="T14" fmla="*/ 184 w 184"/>
                <a:gd name="T15" fmla="*/ 0 h 211"/>
                <a:gd name="T16" fmla="*/ 0 w 184"/>
                <a:gd name="T17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211">
                  <a:moveTo>
                    <a:pt x="0" y="0"/>
                  </a:moveTo>
                  <a:lnTo>
                    <a:pt x="0" y="45"/>
                  </a:lnTo>
                  <a:lnTo>
                    <a:pt x="68" y="45"/>
                  </a:lnTo>
                  <a:lnTo>
                    <a:pt x="68" y="211"/>
                  </a:lnTo>
                  <a:lnTo>
                    <a:pt x="116" y="211"/>
                  </a:lnTo>
                  <a:lnTo>
                    <a:pt x="116" y="45"/>
                  </a:lnTo>
                  <a:lnTo>
                    <a:pt x="184" y="45"/>
                  </a:lnTo>
                  <a:lnTo>
                    <a:pt x="18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0" name="図 17">
            <a:extLst>
              <a:ext uri="{FF2B5EF4-FFF2-40B4-BE49-F238E27FC236}">
                <a16:creationId xmlns:a16="http://schemas.microsoft.com/office/drawing/2014/main" id="{743BC5BA-71FF-4218-8270-D502E56EDF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3555998" cy="640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03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97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C (White NTT DAT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" y="-1400"/>
            <a:ext cx="12192119" cy="4725800"/>
          </a:xfrm>
          <a:prstGeom prst="rect">
            <a:avLst/>
          </a:prstGeom>
        </p:spPr>
      </p:pic>
      <p:sp>
        <p:nvSpPr>
          <p:cNvPr id="14" name="正方形/長方形 13"/>
          <p:cNvSpPr/>
          <p:nvPr userDrawn="1"/>
        </p:nvSpPr>
        <p:spPr>
          <a:xfrm>
            <a:off x="0" y="4724400"/>
            <a:ext cx="12192119" cy="214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 b="0" i="0">
              <a:latin typeface="HGPGothicE" charset="-128"/>
              <a:ea typeface="HGPGothicE" charset="-128"/>
            </a:endParaRPr>
          </a:p>
        </p:txBody>
      </p:sp>
      <p:sp>
        <p:nvSpPr>
          <p:cNvPr id="27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575999" y="5839504"/>
            <a:ext cx="7092002" cy="1011600"/>
          </a:xfrm>
          <a:prstGeom prst="rect">
            <a:avLst/>
          </a:prstGeom>
          <a:effectLst/>
        </p:spPr>
        <p:txBody>
          <a:bodyPr rIns="274320" anchor="ctr">
            <a:normAutofit/>
          </a:bodyPr>
          <a:lstStyle>
            <a:lvl1pPr marL="0" marR="0" indent="0" algn="l" defTabSz="60955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400" b="0" i="0" baseline="0">
                <a:solidFill>
                  <a:srgbClr val="FFFFFF"/>
                </a:solidFill>
                <a:latin typeface="+mn-lt"/>
                <a:ea typeface="HGPGothicE" charset="-128"/>
                <a:cs typeface="HGPGothicE" charset="-128"/>
              </a:defRPr>
            </a:lvl1pPr>
            <a:lvl2pPr marL="609555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2pPr>
            <a:lvl3pPr marL="1219110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3pPr>
            <a:lvl4pPr marL="182866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1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77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32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88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43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0955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ja-JP"/>
              <a:t>&lt;MM/DD/YYYY&gt;</a:t>
            </a:r>
            <a:br>
              <a:rPr lang="en-US" altLang="ja-JP"/>
            </a:br>
            <a:r>
              <a:rPr lang="en-US" altLang="ja-JP"/>
              <a:t>&lt;NTT DATA, Inc.&gt;</a:t>
            </a:r>
            <a:br>
              <a:rPr lang="en-US" altLang="ja-JP"/>
            </a:br>
            <a:r>
              <a:rPr lang="en-US" altLang="ja-JP"/>
              <a:t>&lt;XXXXXXXXXXXX&gt;</a:t>
            </a:r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3575999" y="4770296"/>
            <a:ext cx="7092002" cy="990000"/>
          </a:xfrm>
          <a:prstGeom prst="rect">
            <a:avLst/>
          </a:prstGeom>
          <a:effectLst/>
        </p:spPr>
        <p:txBody>
          <a:bodyPr rIns="274320" anchor="ctr">
            <a:normAutofit/>
          </a:bodyPr>
          <a:lstStyle>
            <a:lvl1pPr>
              <a:defRPr lang="en-US" altLang="ja-JP" sz="2000" spc="0" dirty="0" smtClean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 fontAlgn="ctr">
              <a:spcBef>
                <a:spcPts val="0"/>
              </a:spcBef>
              <a:buFont typeface="Arial" pitchFamily="34" charset="0"/>
              <a:buNone/>
            </a:pPr>
            <a:r>
              <a:rPr kumimoji="1" lang="en-US" altLang="ja-JP"/>
              <a:t>[Title]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5F996963-4A1F-8846-B376-4BC33022D19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06503" y="253134"/>
            <a:ext cx="2635200" cy="902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3C8BAF-CD2F-48D5-AFFF-51A20BD31040}"/>
              </a:ext>
            </a:extLst>
          </p:cNvPr>
          <p:cNvSpPr txBox="1"/>
          <p:nvPr userDrawn="1"/>
        </p:nvSpPr>
        <p:spPr>
          <a:xfrm>
            <a:off x="9067800" y="6544699"/>
            <a:ext cx="2819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sz="8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2020 NTT DATA, Inc. All rights reserved.</a:t>
            </a:r>
            <a:endParaRPr lang="en-US"/>
          </a:p>
        </p:txBody>
      </p:sp>
      <p:pic>
        <p:nvPicPr>
          <p:cNvPr id="9" name="図 17">
            <a:extLst>
              <a:ext uri="{FF2B5EF4-FFF2-40B4-BE49-F238E27FC236}">
                <a16:creationId xmlns:a16="http://schemas.microsoft.com/office/drawing/2014/main" id="{F726A3C3-B8A5-43F5-948F-FCDA2DECB25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3555998" cy="640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120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97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 (Human Blue NTT DAT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21">
            <a:extLst>
              <a:ext uri="{FF2B5EF4-FFF2-40B4-BE49-F238E27FC236}">
                <a16:creationId xmlns:a16="http://schemas.microsoft.com/office/drawing/2014/main" id="{D613633F-7BD8-4411-96EE-EAB1597F46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020" y="3160"/>
            <a:ext cx="12183842" cy="4721240"/>
          </a:xfrm>
          <a:prstGeom prst="rect">
            <a:avLst/>
          </a:prstGeom>
        </p:spPr>
      </p:pic>
      <p:sp>
        <p:nvSpPr>
          <p:cNvPr id="17" name="正方形/長方形 16"/>
          <p:cNvSpPr/>
          <p:nvPr userDrawn="1"/>
        </p:nvSpPr>
        <p:spPr>
          <a:xfrm>
            <a:off x="0" y="4724400"/>
            <a:ext cx="12192119" cy="214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 b="0" i="0">
              <a:latin typeface="HGPGothicE" charset="-128"/>
              <a:ea typeface="HGPGothicE" charset="-128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C56301A5-B670-D145-90FB-73C1609B8F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02144" y="254820"/>
            <a:ext cx="2635200" cy="9028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5FEE76F-2258-4144-9F94-AF2261817D39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3575999" y="5839504"/>
            <a:ext cx="7092002" cy="1011600"/>
          </a:xfrm>
          <a:prstGeom prst="rect">
            <a:avLst/>
          </a:prstGeom>
          <a:effectLst/>
        </p:spPr>
        <p:txBody>
          <a:bodyPr rIns="274320" anchor="ctr">
            <a:normAutofit/>
          </a:bodyPr>
          <a:lstStyle>
            <a:lvl1pPr marL="0" marR="0" indent="0" algn="l" defTabSz="60955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400" b="0" i="0" baseline="0">
                <a:solidFill>
                  <a:srgbClr val="FFFFFF"/>
                </a:solidFill>
                <a:latin typeface="+mn-lt"/>
                <a:ea typeface="HGPGothicE" charset="-128"/>
                <a:cs typeface="HGPGothicE" charset="-128"/>
              </a:defRPr>
            </a:lvl1pPr>
            <a:lvl2pPr marL="609555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2pPr>
            <a:lvl3pPr marL="1219110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3pPr>
            <a:lvl4pPr marL="182866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1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77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32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88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43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0955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ja-JP"/>
              <a:t>&lt;MM/DD/YYYY&gt;</a:t>
            </a:r>
            <a:br>
              <a:rPr lang="en-US" altLang="ja-JP"/>
            </a:br>
            <a:r>
              <a:rPr lang="en-US" altLang="ja-JP"/>
              <a:t>&lt;NTT DATA, Inc.&gt;</a:t>
            </a:r>
            <a:br>
              <a:rPr lang="en-US" altLang="ja-JP"/>
            </a:br>
            <a:r>
              <a:rPr lang="en-US" altLang="ja-JP"/>
              <a:t>&lt;XXXXXXXXXXXX&gt;</a:t>
            </a:r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2E76A378-9C19-4F49-B868-7D70D581E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5999" y="4770296"/>
            <a:ext cx="7092002" cy="990000"/>
          </a:xfrm>
          <a:prstGeom prst="rect">
            <a:avLst/>
          </a:prstGeom>
          <a:effectLst/>
        </p:spPr>
        <p:txBody>
          <a:bodyPr rIns="274320" anchor="ctr">
            <a:normAutofit/>
          </a:bodyPr>
          <a:lstStyle>
            <a:lvl1pPr>
              <a:defRPr lang="en-US" altLang="ja-JP" sz="2000" spc="0" dirty="0" smtClean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 fontAlgn="ctr">
              <a:spcBef>
                <a:spcPts val="0"/>
              </a:spcBef>
              <a:buFont typeface="Arial" pitchFamily="34" charset="0"/>
              <a:buNone/>
            </a:pPr>
            <a:r>
              <a:rPr kumimoji="1" lang="en-US" altLang="ja-JP"/>
              <a:t>[Title]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2BA0EB-7D02-4113-A1C3-72AC880B02B2}"/>
              </a:ext>
            </a:extLst>
          </p:cNvPr>
          <p:cNvSpPr txBox="1"/>
          <p:nvPr userDrawn="1"/>
        </p:nvSpPr>
        <p:spPr>
          <a:xfrm>
            <a:off x="9067800" y="6544699"/>
            <a:ext cx="2819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sz="8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2020 NTT DATA, Inc. All rights reserved.</a:t>
            </a:r>
            <a:endParaRPr lang="en-US"/>
          </a:p>
        </p:txBody>
      </p:sp>
      <p:pic>
        <p:nvPicPr>
          <p:cNvPr id="9" name="図 17">
            <a:extLst>
              <a:ext uri="{FF2B5EF4-FFF2-40B4-BE49-F238E27FC236}">
                <a16:creationId xmlns:a16="http://schemas.microsoft.com/office/drawing/2014/main" id="{8E846098-E9B2-47B1-B500-94687280962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3555998" cy="640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89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97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Slide - Human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998ED156-1AB5-4B96-BB64-69BB7DD751EA}"/>
              </a:ext>
            </a:extLst>
          </p:cNvPr>
          <p:cNvSpPr>
            <a:spLocks/>
          </p:cNvSpPr>
          <p:nvPr userDrawn="1"/>
        </p:nvSpPr>
        <p:spPr bwMode="auto">
          <a:xfrm>
            <a:off x="3175" y="0"/>
            <a:ext cx="5224380" cy="6858000"/>
          </a:xfrm>
          <a:custGeom>
            <a:avLst/>
            <a:gdLst>
              <a:gd name="T0" fmla="*/ 1111 w 1691"/>
              <a:gd name="T1" fmla="*/ 1108 h 2215"/>
              <a:gd name="T2" fmla="*/ 1108 w 1691"/>
              <a:gd name="T3" fmla="*/ 1108 h 2215"/>
              <a:gd name="T4" fmla="*/ 1108 w 1691"/>
              <a:gd name="T5" fmla="*/ 1102 h 2215"/>
              <a:gd name="T6" fmla="*/ 815 w 1691"/>
              <a:gd name="T7" fmla="*/ 569 h 2215"/>
              <a:gd name="T8" fmla="*/ 0 w 1691"/>
              <a:gd name="T9" fmla="*/ 0 h 2215"/>
              <a:gd name="T10" fmla="*/ 0 w 1691"/>
              <a:gd name="T11" fmla="*/ 1108 h 2215"/>
              <a:gd name="T12" fmla="*/ 0 w 1691"/>
              <a:gd name="T13" fmla="*/ 1213 h 2215"/>
              <a:gd name="T14" fmla="*/ 34 w 1691"/>
              <a:gd name="T15" fmla="*/ 1257 h 2215"/>
              <a:gd name="T16" fmla="*/ 522 w 1691"/>
              <a:gd name="T17" fmla="*/ 2215 h 2215"/>
              <a:gd name="T18" fmla="*/ 1108 w 1691"/>
              <a:gd name="T19" fmla="*/ 2215 h 2215"/>
              <a:gd name="T20" fmla="*/ 1691 w 1691"/>
              <a:gd name="T21" fmla="*/ 2215 h 2215"/>
              <a:gd name="T22" fmla="*/ 1111 w 1691"/>
              <a:gd name="T23" fmla="*/ 1108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91" h="2215">
                <a:moveTo>
                  <a:pt x="1111" y="1108"/>
                </a:moveTo>
                <a:cubicBezTo>
                  <a:pt x="1108" y="1108"/>
                  <a:pt x="1108" y="1108"/>
                  <a:pt x="1108" y="1108"/>
                </a:cubicBezTo>
                <a:cubicBezTo>
                  <a:pt x="1108" y="1102"/>
                  <a:pt x="1108" y="1102"/>
                  <a:pt x="1108" y="1102"/>
                </a:cubicBezTo>
                <a:cubicBezTo>
                  <a:pt x="965" y="833"/>
                  <a:pt x="857" y="635"/>
                  <a:pt x="815" y="569"/>
                </a:cubicBezTo>
                <a:cubicBezTo>
                  <a:pt x="624" y="269"/>
                  <a:pt x="397" y="50"/>
                  <a:pt x="0" y="0"/>
                </a:cubicBezTo>
                <a:cubicBezTo>
                  <a:pt x="0" y="1108"/>
                  <a:pt x="0" y="1108"/>
                  <a:pt x="0" y="1108"/>
                </a:cubicBezTo>
                <a:cubicBezTo>
                  <a:pt x="0" y="1213"/>
                  <a:pt x="0" y="1213"/>
                  <a:pt x="0" y="1213"/>
                </a:cubicBezTo>
                <a:cubicBezTo>
                  <a:pt x="13" y="1224"/>
                  <a:pt x="24" y="1239"/>
                  <a:pt x="34" y="1257"/>
                </a:cubicBezTo>
                <a:cubicBezTo>
                  <a:pt x="42" y="1273"/>
                  <a:pt x="250" y="1684"/>
                  <a:pt x="522" y="2215"/>
                </a:cubicBezTo>
                <a:cubicBezTo>
                  <a:pt x="1108" y="2215"/>
                  <a:pt x="1108" y="2215"/>
                  <a:pt x="1108" y="2215"/>
                </a:cubicBezTo>
                <a:cubicBezTo>
                  <a:pt x="1691" y="2215"/>
                  <a:pt x="1691" y="2215"/>
                  <a:pt x="1691" y="2215"/>
                </a:cubicBezTo>
                <a:cubicBezTo>
                  <a:pt x="1483" y="1814"/>
                  <a:pt x="1274" y="1415"/>
                  <a:pt x="1111" y="110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1D060813-35FD-49A2-8E36-AEA23C17F6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6DFEA91-6D5D-4821-BB70-31F926CD2D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4AEFB69-85BA-4D0C-BFA2-34ABA67799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2400" y="1295400"/>
            <a:ext cx="7543800" cy="4343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09556" indent="0">
              <a:buNone/>
              <a:defRPr>
                <a:solidFill>
                  <a:schemeClr val="bg1"/>
                </a:solidFill>
              </a:defRPr>
            </a:lvl2pPr>
            <a:lvl3pPr marL="1219109" indent="0">
              <a:buNone/>
              <a:defRPr>
                <a:solidFill>
                  <a:schemeClr val="bg1"/>
                </a:solidFill>
              </a:defRPr>
            </a:lvl3pPr>
            <a:lvl4pPr marL="1828662" indent="0">
              <a:buNone/>
              <a:defRPr>
                <a:solidFill>
                  <a:schemeClr val="bg1"/>
                </a:solidFill>
              </a:defRPr>
            </a:lvl4pPr>
            <a:lvl5pPr marL="243821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[Middle Title Page]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F20018E5-3262-4051-AFC3-3172D793DBC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50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92">
          <p15:clr>
            <a:srgbClr val="FBAE40"/>
          </p15:clr>
        </p15:guide>
        <p15:guide id="3" pos="7488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- White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33CCCD6-2B32-724F-8E6B-82620F2B107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26850" y="2714625"/>
            <a:ext cx="4125600" cy="14134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B9257D-02E0-47E5-8066-3653BB63A0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772400" y="6556248"/>
            <a:ext cx="4114800" cy="123111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16247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- Human Blue 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pic>
        <p:nvPicPr>
          <p:cNvPr id="5" name="図 12">
            <a:extLst>
              <a:ext uri="{FF2B5EF4-FFF2-40B4-BE49-F238E27FC236}">
                <a16:creationId xmlns:a16="http://schemas.microsoft.com/office/drawing/2014/main" id="{97CA28FC-98C8-42DD-9BDF-1E0E15F661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32500" y="2720338"/>
            <a:ext cx="4127000" cy="1417323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5AFFD2E5-33AC-4F4C-BEC4-3B2D01B687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772400" y="6556248"/>
            <a:ext cx="4114800" cy="123111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568371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- Black 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pic>
        <p:nvPicPr>
          <p:cNvPr id="5" name="図 12">
            <a:extLst>
              <a:ext uri="{FF2B5EF4-FFF2-40B4-BE49-F238E27FC236}">
                <a16:creationId xmlns:a16="http://schemas.microsoft.com/office/drawing/2014/main" id="{97CA28FC-98C8-42DD-9BDF-1E0E15F661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32500" y="2720338"/>
            <a:ext cx="4127000" cy="1417323"/>
          </a:xfrm>
          <a:prstGeom prst="rect">
            <a:avLst/>
          </a:prstGeom>
        </p:spPr>
      </p:pic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5AFFD2E5-33AC-4F4C-BEC4-3B2D01B687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772400" y="6556248"/>
            <a:ext cx="4114800" cy="123111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52223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9FEE01-6D38-4AFF-8E39-8403A0C9E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11582400" cy="477012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875DB9-62CF-4691-983F-E0B1CA6CEB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2FECC32-09FA-4F0A-99B9-53FF86115D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BA91AD-94D7-45DB-9DC0-AA0B54CD69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2025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237197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192">
          <p15:clr>
            <a:srgbClr val="FBAE40"/>
          </p15:clr>
        </p15:guide>
        <p15:guide id="4" pos="7488">
          <p15:clr>
            <a:srgbClr val="FBAE40"/>
          </p15:clr>
        </p15:guide>
        <p15:guide id="5" orient="horz" pos="28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D32AD7-4EC4-4336-8E66-DAF3CD63E129}"/>
              </a:ext>
            </a:extLst>
          </p:cNvPr>
          <p:cNvCxnSpPr>
            <a:cxnSpLocks/>
          </p:cNvCxnSpPr>
          <p:nvPr userDrawn="1"/>
        </p:nvCxnSpPr>
        <p:spPr>
          <a:xfrm>
            <a:off x="6094413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3F0FF2-9D07-4173-8901-D515EA8C8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447800"/>
            <a:ext cx="5410200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085B24-6983-47FE-AA4D-FD610A3D3BE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21426" y="1447800"/>
            <a:ext cx="5413362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135ECDE-9650-420F-B887-80D8299F5C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399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C28CFF88-D122-4C72-90AF-98AEC7B19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2025 NTT DATA, Inc. All rights reserved.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A4634491-90BC-4AE1-BB5A-332230E4A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493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192">
          <p15:clr>
            <a:srgbClr val="FBAE40"/>
          </p15:clr>
        </p15:guide>
        <p15:guide id="4" pos="748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4AC4E7-4E1D-4EEA-B383-BA8B1F15F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3D318D-5BC0-4FD7-84F6-570AAD7A014D}"/>
              </a:ext>
            </a:extLst>
          </p:cNvPr>
          <p:cNvCxnSpPr>
            <a:cxnSpLocks/>
          </p:cNvCxnSpPr>
          <p:nvPr userDrawn="1"/>
        </p:nvCxnSpPr>
        <p:spPr>
          <a:xfrm>
            <a:off x="4184986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893623-AAB5-4C02-BC15-F45AA3A235AA}"/>
              </a:ext>
            </a:extLst>
          </p:cNvPr>
          <p:cNvCxnSpPr>
            <a:cxnSpLocks/>
          </p:cNvCxnSpPr>
          <p:nvPr userDrawn="1"/>
        </p:nvCxnSpPr>
        <p:spPr>
          <a:xfrm>
            <a:off x="8007007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3">
            <a:extLst>
              <a:ext uri="{FF2B5EF4-FFF2-40B4-BE49-F238E27FC236}">
                <a16:creationId xmlns:a16="http://schemas.microsoft.com/office/drawing/2014/main" id="{767CBE20-A9B1-4A35-83D8-A73BEBC38B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393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53B5A437-9046-4D9A-B9A8-6545E19F54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2025 NTT DATA, Inc. All rights reserved.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B101C1CC-2FB9-44F0-AA12-C9ED765644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D0EF105-BA09-4670-B8E9-4C9C082BED0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9220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C807397-FCCB-47FB-AD0D-F4EF80200F3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101242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22108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7488">
          <p15:clr>
            <a:srgbClr val="FBAE40"/>
          </p15:clr>
        </p15:guide>
        <p15:guide id="4" pos="1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Horiz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1B004D-3DA5-4FB1-86C3-AEE8370F2FDB}"/>
              </a:ext>
            </a:extLst>
          </p:cNvPr>
          <p:cNvCxnSpPr>
            <a:cxnSpLocks/>
          </p:cNvCxnSpPr>
          <p:nvPr userDrawn="1"/>
        </p:nvCxnSpPr>
        <p:spPr>
          <a:xfrm>
            <a:off x="446181" y="2955131"/>
            <a:ext cx="1128217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C906EE-1306-469E-9B3A-03111095D817}"/>
              </a:ext>
            </a:extLst>
          </p:cNvPr>
          <p:cNvCxnSpPr>
            <a:cxnSpLocks/>
          </p:cNvCxnSpPr>
          <p:nvPr userDrawn="1"/>
        </p:nvCxnSpPr>
        <p:spPr>
          <a:xfrm>
            <a:off x="446181" y="4591845"/>
            <a:ext cx="1128217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054C7E-EC6C-4C07-AE9B-BE8CF5827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marL="225425" indent="-225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E00503B-625A-40D6-A09F-268AABD4BA0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69743" y="3084514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2085E28-D41A-4AB4-A103-F6E2760E09C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7200" y="4721227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DD620418-EEB2-4760-B008-A8F072EDD2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39B2C728-A5A1-4484-A619-4E9E480843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2025 NTT DATA, Inc. All rights reserved.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EB014FE1-F0E6-4EE1-923A-906D66CBAB5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306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  <p15:guide id="4" orient="horz" pos="912">
          <p15:clr>
            <a:srgbClr val="FBAE40"/>
          </p15:clr>
        </p15:guide>
        <p15:guide id="5" orient="horz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Sub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3BFEB-E3E2-40B7-A253-8DF9A4ADA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1347732"/>
            <a:ext cx="11582400" cy="404868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62BD97-CE5D-4353-8684-0E76CAC1F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28800"/>
            <a:ext cx="11582400" cy="4572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76293CAC-E1C7-430F-9B47-1D1372474C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9DBFC91C-8CCE-4BFA-A2DB-040D53241C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2025 NTT DATA, Inc. All rights reserved.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92BDF944-3173-46A4-AE85-8B2DF233C2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5221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Profile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33D873-0981-44B3-9F23-FE6A66F25CCB}"/>
              </a:ext>
            </a:extLst>
          </p:cNvPr>
          <p:cNvSpPr/>
          <p:nvPr userDrawn="1"/>
        </p:nvSpPr>
        <p:spPr bwMode="gray">
          <a:xfrm>
            <a:off x="4060824" y="1981200"/>
            <a:ext cx="4067176" cy="3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</a:endParaRP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F5A84BC-8CC7-416E-9A02-8994A246FE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9812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4F236D9-79B7-45F4-A450-3A5A22D976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8000" y="19812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2C69F86-EB6F-4E6A-A481-EF2943D418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4265612" y="3419022"/>
            <a:ext cx="3657600" cy="7520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2265DCB-702C-4B39-866D-759DBA9B8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white">
          <a:xfrm>
            <a:off x="4265612" y="4267200"/>
            <a:ext cx="3657600" cy="7266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7229CF78-FD03-4D68-8B06-A070ACC258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F3E5A779-8138-44AD-8594-A3305B7734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2025 NTT DATA, Inc. All rights reserved.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C64B3573-DB9B-417D-84AB-8F4B046431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979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Full Image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57200"/>
            <a:ext cx="121920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EF93357-ACE0-401E-B673-E62DD3B4B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22B1381-D1EC-4B1F-A760-D0DE414C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2025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550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DEE24DF-B91C-4576-BFF5-B02A5E213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fld id="{92EA2340-BE12-4138-BE15-7C339B03EB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065F47C-01F7-42CF-BA47-6ACD89130B1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152956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00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hf hdr="0" dt="0"/>
  <p:txStyles>
    <p:titleStyle>
      <a:lvl1pPr marL="225425" indent="115888" algn="l" defTabSz="609555" rtl="0" eaLnBrk="1" fontAlgn="base" hangingPunct="1">
        <a:spcBef>
          <a:spcPct val="0"/>
        </a:spcBef>
        <a:spcAft>
          <a:spcPct val="0"/>
        </a:spcAft>
        <a:tabLst/>
        <a:defRPr kumimoji="1" lang="en-US" sz="2400" b="0" i="0" kern="1200" spc="0" baseline="0" smtClean="0">
          <a:solidFill>
            <a:schemeClr val="tx1"/>
          </a:solidFill>
          <a:latin typeface="+mj-ea"/>
          <a:ea typeface="+mj-ea"/>
          <a:cs typeface="Arial"/>
        </a:defRPr>
      </a:lvl1pPr>
      <a:lvl2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55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10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64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18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68" indent="-226468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099" indent="-30054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42" indent="-23493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63" indent="-230701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00" indent="-228584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403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pos="7488">
          <p15:clr>
            <a:srgbClr val="F26B43"/>
          </p15:clr>
        </p15:guide>
        <p15:guide id="5" pos="19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/>
          <p:nvPr/>
        </p:nvSpPr>
        <p:spPr>
          <a:xfrm>
            <a:off x="0" y="6400800"/>
            <a:ext cx="12192000" cy="45812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pic>
        <p:nvPicPr>
          <p:cNvPr id="20" name="図 1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581651"/>
            <a:ext cx="709083" cy="1276350"/>
          </a:xfrm>
          <a:prstGeom prst="rect">
            <a:avLst/>
          </a:prstGeom>
        </p:spPr>
      </p:pic>
      <p:sp>
        <p:nvSpPr>
          <p:cNvPr id="16" name="Footer Placeholder 1">
            <a:extLst>
              <a:ext uri="{FF2B5EF4-FFF2-40B4-BE49-F238E27FC236}">
                <a16:creationId xmlns:a16="http://schemas.microsoft.com/office/drawing/2014/main" id="{F1B08FBC-0754-4A22-9FF6-E1EB2B13AE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F5690AF-F9D3-41D0-AF84-4591497DC2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92EA2340-BE12-4138-BE15-7C339B03EB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D743AACC-E6A3-4545-99FC-8515D810C3F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03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</p:sldLayoutIdLst>
  <p:hf hdr="0" dt="0"/>
  <p:txStyles>
    <p:titleStyle>
      <a:lvl1pPr algn="l" defTabSz="609555" rtl="0" eaLnBrk="1" fontAlgn="base" hangingPunct="1">
        <a:spcBef>
          <a:spcPct val="0"/>
        </a:spcBef>
        <a:spcAft>
          <a:spcPct val="0"/>
        </a:spcAft>
        <a:defRPr kumimoji="1" sz="2400" b="0" i="0" kern="1200" spc="200" baseline="0">
          <a:solidFill>
            <a:srgbClr val="404040"/>
          </a:solidFill>
          <a:latin typeface="HGPGothicE" charset="-128"/>
          <a:ea typeface="HGPGothicE" charset="-128"/>
          <a:cs typeface="HGPGothicE" charset="-128"/>
        </a:defRPr>
      </a:lvl1pPr>
      <a:lvl2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55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10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64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18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68" indent="-226468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099" indent="-30054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42" indent="-23493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63" indent="-230701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00" indent="-228584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>
            <a:extLst>
              <a:ext uri="{FF2B5EF4-FFF2-40B4-BE49-F238E27FC236}">
                <a16:creationId xmlns:a16="http://schemas.microsoft.com/office/drawing/2014/main" id="{41D58A3C-E02C-4C9E-81B4-EF78C42B93DA}"/>
              </a:ext>
            </a:extLst>
          </p:cNvPr>
          <p:cNvSpPr/>
          <p:nvPr userDrawn="1"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2F0E52C-F694-4FD9-8441-2BDF61A428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92EA2340-BE12-4138-BE15-7C339B03EB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D2FB1D3-F8C4-4CE8-9D91-71CE28020DC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152956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97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</p:sldLayoutIdLst>
  <p:hf hdr="0" dt="0"/>
  <p:txStyles>
    <p:titleStyle>
      <a:lvl1pPr marL="225425" indent="115888" algn="l" defTabSz="609555" rtl="0" eaLnBrk="1" fontAlgn="base" hangingPunct="1">
        <a:spcBef>
          <a:spcPct val="0"/>
        </a:spcBef>
        <a:spcAft>
          <a:spcPct val="0"/>
        </a:spcAft>
        <a:tabLst/>
        <a:defRPr kumimoji="1" lang="en-US" sz="2400" b="0" i="0" kern="1200" spc="0" baseline="0" smtClean="0">
          <a:solidFill>
            <a:schemeClr val="tx1"/>
          </a:solidFill>
          <a:latin typeface="+mj-ea"/>
          <a:ea typeface="+mj-ea"/>
          <a:cs typeface="Arial"/>
        </a:defRPr>
      </a:lvl1pPr>
      <a:lvl2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55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10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64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18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68" indent="-226468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099" indent="-30054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42" indent="-23493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63" indent="-230701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00" indent="-228584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E7A5AA-DEDA-40DF-A753-565AF72D5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5998" y="4776052"/>
            <a:ext cx="8599254" cy="954831"/>
          </a:xfrm>
        </p:spPr>
        <p:txBody>
          <a:bodyPr lIns="91440" tIns="45720" rIns="274320" bIns="45720" anchor="ctr">
            <a:noAutofit/>
          </a:bodyPr>
          <a:lstStyle/>
          <a:p>
            <a:pPr marL="0" indent="0"/>
            <a:r>
              <a:rPr lang="en-US" sz="6000">
                <a:latin typeface="Bahnschrift"/>
                <a:cs typeface="Aldhabi"/>
              </a:rPr>
              <a:t>    RupeeSetu</a:t>
            </a:r>
            <a:endParaRPr lang="en-US" sz="600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B2C63EE-F036-67EA-BE92-B1836B46729D}"/>
              </a:ext>
            </a:extLst>
          </p:cNvPr>
          <p:cNvSpPr txBox="1">
            <a:spLocks/>
          </p:cNvSpPr>
          <p:nvPr/>
        </p:nvSpPr>
        <p:spPr>
          <a:xfrm>
            <a:off x="3575998" y="5737861"/>
            <a:ext cx="8326192" cy="1141911"/>
          </a:xfrm>
          <a:prstGeom prst="rect">
            <a:avLst/>
          </a:prstGeom>
        </p:spPr>
        <p:txBody>
          <a:bodyPr vert="horz" lIns="91440" tIns="91440" rIns="91440" bIns="91440" rtlCol="0" anchor="t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b="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cs typeface="Arial"/>
              </a:rPr>
              <a:t>Team</a:t>
            </a:r>
            <a:r>
              <a:rPr kumimoji="0" lang="en-US" sz="1800" b="0" i="0" u="none" strike="noStrike" kern="1200" cap="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8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 </a:t>
            </a:r>
            <a:r>
              <a:rPr kumimoji="0" lang="en-US" sz="18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AMAn</a:t>
            </a:r>
            <a:r>
              <a:rPr kumimoji="0" lang="en-US" sz="18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</a:t>
            </a:r>
            <a:r>
              <a:rPr kumimoji="0" lang="en-US" sz="18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baldeo</a:t>
            </a:r>
            <a:r>
              <a:rPr kumimoji="0" lang="en-US" sz="18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Nithya, </a:t>
            </a:r>
            <a:r>
              <a:rPr kumimoji="0" lang="en-US" sz="18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rishitha</a:t>
            </a:r>
            <a:r>
              <a:rPr kumimoji="0" lang="en-US" sz="18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, </a:t>
            </a:r>
            <a:r>
              <a:rPr kumimoji="0" lang="en-US" sz="1800" b="0" i="0" u="none" strike="noStrike" kern="1200" cap="all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shashwat</a:t>
            </a:r>
            <a:endParaRPr kumimoji="0" lang="en-US" sz="18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MENTOR</a:t>
            </a:r>
            <a:r>
              <a:rPr kumimoji="0" lang="en-US" sz="18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Prathamesh Jagdish Kulkarni</a:t>
            </a:r>
            <a:r>
              <a:rPr kumimoji="0" lang="en-US" sz="1800" b="0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B71E42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"/>
                <a:cs typeface="Arial"/>
              </a:rPr>
              <a:t>Date</a:t>
            </a:r>
            <a:r>
              <a:rPr kumimoji="0" lang="en-US" sz="18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:  </a:t>
            </a:r>
            <a:r>
              <a:rPr lang="en-US" dirty="0">
                <a:solidFill>
                  <a:srgbClr val="FFFFFF"/>
                </a:solidFill>
                <a:latin typeface="Arial"/>
                <a:cs typeface="Arial"/>
              </a:rPr>
              <a:t>2nd</a:t>
            </a:r>
            <a:r>
              <a:rPr kumimoji="0" lang="en-US" sz="1800" b="0" i="0" u="none" strike="noStrike" kern="1200" cap="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</a:rPr>
              <a:t> may 2025</a:t>
            </a:r>
            <a:endParaRPr kumimoji="0" lang="en-US" sz="1800" b="0" i="0" u="none" strike="noStrike" kern="1200" cap="all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B76B8B23-8A22-2CBD-5481-1F97648F6D59}"/>
              </a:ext>
            </a:extLst>
          </p:cNvPr>
          <p:cNvSpPr txBox="1">
            <a:spLocks/>
          </p:cNvSpPr>
          <p:nvPr/>
        </p:nvSpPr>
        <p:spPr>
          <a:xfrm>
            <a:off x="6836230" y="5455808"/>
            <a:ext cx="4669970" cy="533400"/>
          </a:xfrm>
          <a:prstGeom prst="rect">
            <a:avLst/>
          </a:prstGeom>
        </p:spPr>
        <p:txBody>
          <a:bodyPr lIns="0" tIns="45720" rIns="0" bIns="4572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0" i="0" kern="1200" dirty="0" smtClean="0">
                <a:solidFill>
                  <a:srgbClr val="F8F8F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D96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286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40407-2C7B-9119-5688-E772FBF31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AC723D-3125-21CF-F795-8D3BA4C9DC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+mn-cs"/>
              </a:rPr>
              <a:t>© 2025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573E2F-8349-4173-2B7D-FC0AB0047C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EA2340-BE12-4138-BE15-7C339B03EB4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C32FED-C500-24AF-0115-52DFF82B87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lIns="91440" tIns="45720" rIns="91440" bIns="45720" anchor="ctr"/>
          <a:lstStyle/>
          <a:p>
            <a:r>
              <a:rPr lang="en-US" sz="4800" dirty="0">
                <a:latin typeface="Georgia"/>
              </a:rPr>
              <a:t>Platform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570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86E67-EDC3-1D03-0156-A50376467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EAF0FC0-B16B-790D-8255-8AB19113E2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+mn-cs"/>
              </a:rPr>
              <a:t>© 2025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01DAB-DB0A-BC43-CD0A-A2D6B5B89C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EA2340-BE12-4138-BE15-7C339B03EB4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2EA1B2-0861-2017-63F4-FE9EAFA21B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lIns="91440" tIns="45720" rIns="91440" bIns="45720" anchor="ctr"/>
          <a:lstStyle/>
          <a:p>
            <a:r>
              <a:rPr lang="en-US" sz="4800" dirty="0">
                <a:latin typeface="Georgia"/>
              </a:rPr>
              <a:t>Pricing Metrics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761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AAA74-64E3-7A0C-C12C-AC9314DE5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0AF59A-9FD5-4FAB-8D86-215FA6330A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EA2340-BE12-4138-BE15-7C339B03EB4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6785C1"/>
                </a:solidFill>
                <a:effectLst/>
                <a:uLnTx/>
                <a:uFillTx/>
                <a:latin typeface="Arial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6785C1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4F76A4-FE4D-6A59-4CD6-0C5E8E031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/>
              </a:rPr>
              <a:t>Pricing Metrics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231C8-3B8F-8273-6ED9-210204C4BB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785C1"/>
                </a:solidFill>
                <a:effectLst/>
                <a:uLnTx/>
                <a:uFillTx/>
                <a:latin typeface="Arial"/>
                <a:cs typeface="+mn-cs"/>
              </a:rPr>
              <a:t>© 2025 NTT DATA, Inc. All rights reserved.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C42FF8C-84C0-30E2-E61B-8B0783A55B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478551"/>
              </p:ext>
            </p:extLst>
          </p:nvPr>
        </p:nvGraphicFramePr>
        <p:xfrm>
          <a:off x="1212783" y="1549668"/>
          <a:ext cx="10193154" cy="4048601"/>
        </p:xfrm>
        <a:graphic>
          <a:graphicData uri="http://schemas.openxmlformats.org/drawingml/2006/table">
            <a:tbl>
              <a:tblPr firstRow="1" firstCol="1" bandRow="1"/>
              <a:tblGrid>
                <a:gridCol w="2109630">
                  <a:extLst>
                    <a:ext uri="{9D8B030D-6E8A-4147-A177-3AD203B41FA5}">
                      <a16:colId xmlns:a16="http://schemas.microsoft.com/office/drawing/2014/main" val="3375377174"/>
                    </a:ext>
                  </a:extLst>
                </a:gridCol>
                <a:gridCol w="2170680">
                  <a:extLst>
                    <a:ext uri="{9D8B030D-6E8A-4147-A177-3AD203B41FA5}">
                      <a16:colId xmlns:a16="http://schemas.microsoft.com/office/drawing/2014/main" val="3117742500"/>
                    </a:ext>
                  </a:extLst>
                </a:gridCol>
                <a:gridCol w="2179724">
                  <a:extLst>
                    <a:ext uri="{9D8B030D-6E8A-4147-A177-3AD203B41FA5}">
                      <a16:colId xmlns:a16="http://schemas.microsoft.com/office/drawing/2014/main" val="699303167"/>
                    </a:ext>
                  </a:extLst>
                </a:gridCol>
                <a:gridCol w="1935524">
                  <a:extLst>
                    <a:ext uri="{9D8B030D-6E8A-4147-A177-3AD203B41FA5}">
                      <a16:colId xmlns:a16="http://schemas.microsoft.com/office/drawing/2014/main" val="2257010373"/>
                    </a:ext>
                  </a:extLst>
                </a:gridCol>
                <a:gridCol w="1797596">
                  <a:extLst>
                    <a:ext uri="{9D8B030D-6E8A-4147-A177-3AD203B41FA5}">
                      <a16:colId xmlns:a16="http://schemas.microsoft.com/office/drawing/2014/main" val="533047406"/>
                    </a:ext>
                  </a:extLst>
                </a:gridCol>
              </a:tblGrid>
              <a:tr h="69301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Agent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en-US" sz="14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            Input Tokens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en-US" sz="14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          Output Tokens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en-US" sz="14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    Total Cost (USD)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en-US" sz="14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   Latency (seconds)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842915"/>
                  </a:ext>
                </a:extLst>
              </a:tr>
              <a:tr h="4793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Finance analysis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5047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822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0.02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9.89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0618924"/>
                  </a:ext>
                </a:extLst>
              </a:tr>
              <a:tr h="4793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RAG analysis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8916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657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0.03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10.13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7192306"/>
                  </a:ext>
                </a:extLst>
              </a:tr>
              <a:tr h="4793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Credit narrative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1549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1153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0.015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14.16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8374158"/>
                  </a:ext>
                </a:extLst>
              </a:tr>
              <a:tr h="4793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Calculator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1,479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13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&lt;0.01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3.11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1545776"/>
                  </a:ext>
                </a:extLst>
              </a:tr>
              <a:tr h="4793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Feedback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73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383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&lt;0.01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5.67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2835812"/>
                  </a:ext>
                </a:extLst>
              </a:tr>
              <a:tr h="4793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Credit Note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1708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447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0.009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5.21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833566"/>
                  </a:ext>
                </a:extLst>
              </a:tr>
              <a:tr h="4793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Total (</a:t>
                      </a:r>
                      <a:r>
                        <a:rPr lang="en-US" sz="1400" b="1" kern="100" dirty="0" err="1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Appox</a:t>
                      </a:r>
                      <a:r>
                        <a:rPr lang="en-US" sz="14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.)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18,772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3,475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0.094</a:t>
                      </a:r>
                      <a:endParaRPr lang="en-US" sz="1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4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48.161</a:t>
                      </a:r>
                      <a:endParaRPr lang="en-US" sz="1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6433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8689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833CD4-F967-42FF-A018-F03063BF58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r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+mn-cs"/>
              </a:rPr>
              <a:t>© 2025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8239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dults writing and consulting textbooks">
            <a:extLst>
              <a:ext uri="{FF2B5EF4-FFF2-40B4-BE49-F238E27FC236}">
                <a16:creationId xmlns:a16="http://schemas.microsoft.com/office/drawing/2014/main" id="{830C34EA-760B-1174-37E2-145E5D3EB7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6107" r="983"/>
          <a:stretch/>
        </p:blipFill>
        <p:spPr>
          <a:xfrm>
            <a:off x="20" y="457200"/>
            <a:ext cx="4114780" cy="6400800"/>
          </a:xfrm>
          <a:prstGeom prst="rect">
            <a:avLst/>
          </a:prstGeo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77515C-9E90-B275-669A-002C6B61B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</p:spPr>
        <p:txBody>
          <a:bodyPr anchor="ctr">
            <a:normAutofit/>
          </a:bodyPr>
          <a:lstStyle/>
          <a:p>
            <a:pPr marL="0" marR="0" lvl="0" indent="0" algn="l" defTabSz="6095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6785C1"/>
                </a:solidFill>
                <a:effectLst/>
                <a:uLnTx/>
                <a:uFillTx/>
                <a:latin typeface="Arial"/>
                <a:cs typeface="+mn-cs"/>
              </a:rPr>
              <a:t>© 2025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35544F-906A-4F0F-79AB-BCBCE81C9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2EA2340-BE12-4138-BE15-7C339B03EB4B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6785C1"/>
                </a:solidFill>
                <a:effectLst/>
                <a:uLnTx/>
                <a:uFillTx/>
                <a:latin typeface="Arial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6785C1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6E0F07-847C-9CEB-59DA-17AA00CD0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0" y="640080"/>
            <a:ext cx="7467600" cy="552204"/>
          </a:xfrm>
        </p:spPr>
        <p:txBody>
          <a:bodyPr anchor="ctr">
            <a:normAutofit/>
          </a:bodyPr>
          <a:lstStyle/>
          <a:p>
            <a:r>
              <a:rPr lang="en-US" b="1"/>
              <a:t>Objective – Intro to credit risk and narrative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3686E45-68B2-D023-CD9E-5DAC2BD00E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19600" y="1236836"/>
            <a:ext cx="7467600" cy="457200"/>
          </a:xfrm>
        </p:spPr>
        <p:txBody>
          <a:bodyPr lIns="0" tIns="45720" rIns="91440" bIns="45720" anchor="t"/>
          <a:lstStyle/>
          <a:p>
            <a:r>
              <a:rPr lang="en-US" sz="1200" u="none" strike="noStrike" cap="none" spc="0">
                <a:solidFill>
                  <a:schemeClr val="tx1"/>
                </a:solidFill>
                <a:effectLst/>
              </a:rPr>
              <a:t>To build a tool which helps prepare draft credit notes for corporate loans by synthesizing financial data, customer information, and loan history. </a:t>
            </a:r>
            <a:endParaRPr lang="en-US" sz="1200">
              <a:solidFill>
                <a:schemeClr val="tx1"/>
              </a:solidFill>
            </a:endParaRPr>
          </a:p>
          <a:p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4E2FA071-666C-EDF2-DF51-4027315B43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19599" y="2341245"/>
            <a:ext cx="2359152" cy="3886200"/>
          </a:xfrm>
        </p:spPr>
        <p:txBody>
          <a:bodyPr lIns="0" tIns="45720" rIns="91440" bIns="45720" anchor="t"/>
          <a:lstStyle/>
          <a:p>
            <a:pPr marL="171450" marR="0" lvl="0" indent="-171450" algn="l" defTabSz="60955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C2CEE6">
                  <a:lumMod val="75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sz="1200" b="0" i="0" u="none" strike="noStrike" kern="1200" cap="none" spc="0" normalizeH="0" baseline="0" noProof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Arial"/>
                <a:cs typeface="Arial"/>
              </a:rPr>
              <a:t>Traditional credit underwriting processes are time-consuming, inconsistent, and prone to biases</a:t>
            </a: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rgbClr val="1C1C1C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71450" marR="0" lvl="0" indent="-171450" algn="l" defTabSz="60955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C2CEE6">
                  <a:lumMod val="75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rgbClr val="1F2328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71450" marR="0" lvl="0" indent="-171450" algn="l" defTabSz="60955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C2CEE6">
                  <a:lumMod val="75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sz="1200" b="0" i="0" u="none" strike="noStrike" kern="1200" cap="none" spc="0" normalizeH="0" baseline="0" noProof="0">
                <a:ln>
                  <a:noFill/>
                </a:ln>
                <a:solidFill>
                  <a:srgbClr val="1F2328"/>
                </a:solidFill>
                <a:effectLst/>
                <a:uLnTx/>
                <a:uFillTx/>
                <a:latin typeface="Arial"/>
                <a:cs typeface="Arial"/>
              </a:rPr>
              <a:t>With underwriters manually analyzing financial documents and assessing borrower risk, leading to inefficiencies and delays.</a:t>
            </a:r>
            <a:endParaRPr kumimoji="1" lang="en-US" sz="12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71450" indent="-1714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200">
              <a:latin typeface="+mn-lt"/>
            </a:endParaRP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145D823F-B14E-FB0F-3E76-5A88BC145A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8048" y="2341245"/>
            <a:ext cx="2359152" cy="3886200"/>
          </a:xfrm>
        </p:spPr>
        <p:txBody>
          <a:bodyPr lIns="0" tIns="45720" rIns="91440" bIns="45720" anchor="t"/>
          <a:lstStyle/>
          <a:p>
            <a:pPr marL="226695"/>
            <a:r>
              <a:rPr lang="en-US">
                <a:solidFill>
                  <a:schemeClr val="tx1"/>
                </a:solidFill>
                <a:latin typeface="+mn-lt"/>
              </a:rPr>
              <a:t>Enhanced decision making with good consistency, speed and accuracy.</a:t>
            </a:r>
          </a:p>
          <a:p>
            <a:pPr marL="226695"/>
            <a:endParaRPr lang="en-US">
              <a:solidFill>
                <a:schemeClr val="tx1"/>
              </a:solidFill>
              <a:latin typeface="+mn-lt"/>
            </a:endParaRPr>
          </a:p>
          <a:p>
            <a:pPr marL="226695"/>
            <a:r>
              <a:rPr lang="en-US">
                <a:solidFill>
                  <a:schemeClr val="tx1"/>
                </a:solidFill>
                <a:latin typeface="+mn-lt"/>
              </a:rPr>
              <a:t>Decrease in Manual workload.</a:t>
            </a:r>
          </a:p>
          <a:p>
            <a:pPr marL="226695"/>
            <a:endParaRPr lang="en-US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7F734F-4B67-DC2F-247C-EE4B87A68AEF}"/>
              </a:ext>
            </a:extLst>
          </p:cNvPr>
          <p:cNvSpPr txBox="1">
            <a:spLocks/>
          </p:cNvSpPr>
          <p:nvPr/>
        </p:nvSpPr>
        <p:spPr>
          <a:xfrm>
            <a:off x="6893078" y="2338423"/>
            <a:ext cx="2359152" cy="3886200"/>
          </a:xfrm>
          <a:prstGeom prst="rect">
            <a:avLst/>
          </a:prstGeom>
        </p:spPr>
        <p:txBody>
          <a:bodyPr lIns="0" tIns="45720" rIns="91440" bIns="45720" anchor="t"/>
          <a:lstStyle>
            <a:lvl1pPr marL="0" indent="0" algn="l" defTabSz="609555" rtl="0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  <a:defRPr kumimoji="1" sz="10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609556" indent="0" algn="l" defTabSz="609555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kumimoji="1" sz="10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219109" indent="0" algn="l" defTabSz="609555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kumimoji="1" sz="10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828662" indent="0" algn="l" defTabSz="609555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kumimoji="1" sz="10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438216" indent="0" algn="l" defTabSz="609555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kumimoji="1" sz="10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3352548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104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658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212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6695" indent="-171450">
              <a:spcAft>
                <a:spcPts val="600"/>
              </a:spcAft>
              <a:buClr>
                <a:srgbClr val="7792C7"/>
              </a:buClr>
              <a:buFont typeface="Arial" pitchFamily="34" charset="0"/>
              <a:buChar char="•"/>
              <a:defRPr/>
            </a:pPr>
            <a:r>
              <a:rPr lang="en-US" sz="1200"/>
              <a:t>The tool automates this process by </a:t>
            </a:r>
            <a:endParaRPr lang="en-US"/>
          </a:p>
          <a:p>
            <a:pPr marL="55245">
              <a:spcAft>
                <a:spcPts val="600"/>
              </a:spcAft>
              <a:buClr>
                <a:srgbClr val="7792C7"/>
              </a:buClr>
              <a:defRPr/>
            </a:pPr>
            <a:r>
              <a:rPr lang="en-US" sz="1200"/>
              <a:t> - Combining financial data,              customer </a:t>
            </a:r>
            <a:r>
              <a:rPr lang="en-US" sz="1200" err="1"/>
              <a:t>information,etc</a:t>
            </a:r>
            <a:r>
              <a:rPr lang="en-US" sz="1200"/>
              <a:t>.</a:t>
            </a:r>
          </a:p>
          <a:p>
            <a:pPr marL="55245">
              <a:spcAft>
                <a:spcPts val="600"/>
              </a:spcAft>
              <a:buClr>
                <a:srgbClr val="7792C7"/>
              </a:buClr>
              <a:defRPr/>
            </a:pPr>
            <a:r>
              <a:rPr lang="en-US" sz="1200"/>
              <a:t> - Uses AI models to generate risk scores based on financial analysis.</a:t>
            </a:r>
          </a:p>
          <a:p>
            <a:pPr marL="55245">
              <a:spcAft>
                <a:spcPts val="600"/>
              </a:spcAft>
              <a:buClr>
                <a:srgbClr val="7792C7"/>
              </a:buClr>
              <a:defRPr/>
            </a:pPr>
            <a:r>
              <a:rPr lang="en-US" sz="1200"/>
              <a:t> - Develops a detailed narrative highlighting risk factors.</a:t>
            </a:r>
          </a:p>
          <a:p>
            <a:pPr marL="55245">
              <a:spcAft>
                <a:spcPts val="600"/>
              </a:spcAft>
              <a:buClr>
                <a:srgbClr val="7792C7"/>
              </a:buClr>
              <a:defRPr/>
            </a:pPr>
            <a:r>
              <a:rPr lang="en-US" sz="1200"/>
              <a:t> - Provides interfaces for validation and feedback on credit notes.</a:t>
            </a:r>
          </a:p>
          <a:p>
            <a:pPr marL="226695" marR="0" lvl="0" indent="-171450" algn="l" defTabSz="60955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6785C1"/>
              </a:buClr>
              <a:buSzTx/>
              <a:buFont typeface="Arial" pitchFamily="34" charset="0"/>
              <a:buChar char="•"/>
              <a:tabLst/>
              <a:defRPr/>
            </a:pPr>
            <a:endParaRPr lang="en-US" sz="12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/>
              <a:cs typeface="Arial"/>
            </a:endParaRPr>
          </a:p>
          <a:p>
            <a:endParaRPr lang="en-US" sz="12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32184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869E90-4238-45AE-9626-755FB71138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+mn-cs"/>
              </a:rPr>
              <a:t>© 2025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345148-6CBB-4A71-B3F6-AFF4913AF9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EA2340-BE12-4138-BE15-7C339B03EB4B}" type="slidenum">
              <a:rPr kumimoji="1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D32CD-9A9F-476A-8A4F-99C37C6282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lIns="91440" tIns="45720" rIns="91440" bIns="45720" anchor="ctr"/>
          <a:lstStyle/>
          <a:p>
            <a:r>
              <a:rPr lang="en-US" sz="4800">
                <a:latin typeface="Georgia"/>
              </a:rPr>
              <a:t>Architecture overview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856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C7B477-0171-C53C-907A-B6655AD513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2EA2340-BE12-4138-BE15-7C339B03EB4B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6785C1"/>
                </a:solidFill>
                <a:effectLst/>
                <a:uLnTx/>
                <a:uFillTx/>
                <a:latin typeface="Arial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6785C1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66B9431-4FD8-7135-969E-97BECDEDD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40080"/>
            <a:ext cx="11582400" cy="552204"/>
          </a:xfrm>
        </p:spPr>
        <p:txBody>
          <a:bodyPr anchor="t">
            <a:normAutofit/>
          </a:bodyPr>
          <a:lstStyle/>
          <a:p>
            <a:r>
              <a:rPr lang="en-US"/>
              <a:t>High Level Architecture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4397E-A0F6-9830-5BBD-26580AC02D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</p:spPr>
        <p:txBody>
          <a:bodyPr anchor="ctr">
            <a:normAutofit/>
          </a:bodyPr>
          <a:lstStyle/>
          <a:p>
            <a:pPr marL="0" marR="0" lvl="0" indent="0" algn="l" defTabSz="6095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6785C1"/>
                </a:solidFill>
                <a:effectLst/>
                <a:uLnTx/>
                <a:uFillTx/>
                <a:latin typeface="Arial"/>
                <a:cs typeface="+mn-cs"/>
              </a:rPr>
              <a:t>© 2025 NTT DATA, Inc. All rights reserved.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99E557C-B492-CFC1-77F8-D44535C114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465" y="1047787"/>
            <a:ext cx="7594600" cy="5355626"/>
          </a:xfrm>
        </p:spPr>
      </p:pic>
    </p:spTree>
    <p:extLst>
      <p:ext uri="{BB962C8B-B14F-4D97-AF65-F5344CB8AC3E}">
        <p14:creationId xmlns:p14="http://schemas.microsoft.com/office/powerpoint/2010/main" val="4241268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C7B477-0171-C53C-907A-B6655AD513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2EA2340-BE12-4138-BE15-7C339B03EB4B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6785C1"/>
                </a:solidFill>
                <a:effectLst/>
                <a:uLnTx/>
                <a:uFillTx/>
                <a:latin typeface="Arial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6785C1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4397E-A0F6-9830-5BBD-26580AC02D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</p:spPr>
        <p:txBody>
          <a:bodyPr anchor="ctr">
            <a:normAutofit/>
          </a:bodyPr>
          <a:lstStyle/>
          <a:p>
            <a:pPr marL="0" marR="0" lvl="0" indent="0" algn="l" defTabSz="6095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6785C1"/>
                </a:solidFill>
                <a:effectLst/>
                <a:uLnTx/>
                <a:uFillTx/>
                <a:latin typeface="Arial"/>
                <a:cs typeface="+mn-cs"/>
              </a:rPr>
              <a:t>© 2025 NTT DATA, Inc. All rights reserved.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66B9431-4FD8-7135-969E-97BECDEDD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40080"/>
            <a:ext cx="11582400" cy="552204"/>
          </a:xfrm>
        </p:spPr>
        <p:txBody>
          <a:bodyPr anchor="t">
            <a:normAutofit/>
          </a:bodyPr>
          <a:lstStyle/>
          <a:p>
            <a:r>
              <a:rPr lang="en-US"/>
              <a:t>Low Level Architecture Design</a:t>
            </a:r>
          </a:p>
        </p:txBody>
      </p:sp>
      <p:pic>
        <p:nvPicPr>
          <p:cNvPr id="17" name="Content Placeholder 16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37C18B45-0457-4485-9C69-A742596F8E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1" y="1861930"/>
            <a:ext cx="12119503" cy="4124983"/>
          </a:xfrm>
        </p:spPr>
      </p:pic>
    </p:spTree>
    <p:extLst>
      <p:ext uri="{BB962C8B-B14F-4D97-AF65-F5344CB8AC3E}">
        <p14:creationId xmlns:p14="http://schemas.microsoft.com/office/powerpoint/2010/main" val="2346816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869E90-4238-45AE-9626-755FB71138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+mn-cs"/>
              </a:rPr>
              <a:t>© 2025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345148-6CBB-4A71-B3F6-AFF4913AF9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EA2340-BE12-4138-BE15-7C339B03EB4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D32CD-9A9F-476A-8A4F-99C37C6282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lIns="91440" tIns="45720" rIns="91440" bIns="45720" anchor="ctr"/>
          <a:lstStyle/>
          <a:p>
            <a:r>
              <a:rPr lang="en-US" sz="4800">
                <a:latin typeface="Georgia"/>
              </a:rPr>
              <a:t>Building Blocks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945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10A2EB-D4E2-10FE-D93B-9ED585833D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EA2340-BE12-4138-BE15-7C339B03EB4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6785C1"/>
                </a:solidFill>
                <a:effectLst/>
                <a:uLnTx/>
                <a:uFillTx/>
                <a:latin typeface="Arial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6785C1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17F8C9-347A-5356-E662-B00F9C745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>
                <a:latin typeface="Georgia"/>
              </a:rPr>
              <a:t>Development and Deployment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39FF2-1393-DA0D-633C-577784B422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785C1"/>
                </a:solidFill>
                <a:effectLst/>
                <a:uLnTx/>
                <a:uFillTx/>
                <a:latin typeface="Arial"/>
                <a:cs typeface="+mn-cs"/>
              </a:rPr>
              <a:t>© 2025 NTT DATA, Inc. All rights reserved.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D89BB38-2A39-E6C3-197D-79862C1B24FD}"/>
              </a:ext>
            </a:extLst>
          </p:cNvPr>
          <p:cNvSpPr/>
          <p:nvPr/>
        </p:nvSpPr>
        <p:spPr>
          <a:xfrm>
            <a:off x="3510951" y="1620328"/>
            <a:ext cx="4508739" cy="18345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3C79FB-7F1B-F327-5D27-F97C1D0C5501}"/>
              </a:ext>
            </a:extLst>
          </p:cNvPr>
          <p:cNvSpPr txBox="1"/>
          <p:nvPr/>
        </p:nvSpPr>
        <p:spPr>
          <a:xfrm>
            <a:off x="5179310" y="1669103"/>
            <a:ext cx="13653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AA3C80"/>
                </a:solidFill>
                <a:effectLst/>
                <a:uLnTx/>
                <a:uFillTx/>
                <a:latin typeface="Arial"/>
                <a:cs typeface="Arial"/>
              </a:rPr>
              <a:t>Frontend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AA3C8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6BA840D-E24C-4399-56B0-588CDD951C82}"/>
              </a:ext>
            </a:extLst>
          </p:cNvPr>
          <p:cNvSpPr/>
          <p:nvPr/>
        </p:nvSpPr>
        <p:spPr>
          <a:xfrm>
            <a:off x="4566033" y="3682200"/>
            <a:ext cx="2732233" cy="183455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 w="28575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E660F-0EF6-8D99-4CF5-70B1DCE40526}"/>
              </a:ext>
            </a:extLst>
          </p:cNvPr>
          <p:cNvSpPr txBox="1"/>
          <p:nvPr/>
        </p:nvSpPr>
        <p:spPr>
          <a:xfrm>
            <a:off x="4905819" y="3786355"/>
            <a:ext cx="19015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80B1"/>
                </a:solidFill>
                <a:effectLst/>
                <a:uLnTx/>
                <a:uFillTx/>
                <a:latin typeface="Arial"/>
                <a:cs typeface="Arial"/>
              </a:rPr>
              <a:t>Backend</a:t>
            </a:r>
            <a:r>
              <a:rPr lang="en-US" b="1">
                <a:solidFill>
                  <a:srgbClr val="0080B1"/>
                </a:solidFill>
                <a:latin typeface="Arial"/>
                <a:cs typeface="Arial"/>
              </a:rPr>
              <a:t> &amp; DB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80B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21" name="Picture 20" descr="Python Flask Icon , Free Transparent Clipart - ClipartKey">
            <a:extLst>
              <a:ext uri="{FF2B5EF4-FFF2-40B4-BE49-F238E27FC236}">
                <a16:creationId xmlns:a16="http://schemas.microsoft.com/office/drawing/2014/main" id="{05C8035D-2F56-A8A4-72E7-03F0D1BB4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219" y="4260927"/>
            <a:ext cx="787879" cy="7660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EDD7EB6-C16D-663D-2232-4C7921969496}"/>
              </a:ext>
            </a:extLst>
          </p:cNvPr>
          <p:cNvSpPr txBox="1"/>
          <p:nvPr/>
        </p:nvSpPr>
        <p:spPr>
          <a:xfrm>
            <a:off x="4907415" y="5085643"/>
            <a:ext cx="8523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6000"/>
                  </a:schemeClr>
                </a:solidFill>
                <a:effectLst/>
                <a:uLnTx/>
                <a:uFillTx/>
                <a:latin typeface="Arial"/>
                <a:cs typeface="Arial"/>
              </a:rPr>
              <a:t>Flask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76000"/>
                </a:scheme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8" name="Graphic 7" descr="React Vector Logo - Download Free SVG Icon | Worldvectorlogo">
            <a:extLst>
              <a:ext uri="{FF2B5EF4-FFF2-40B4-BE49-F238E27FC236}">
                <a16:creationId xmlns:a16="http://schemas.microsoft.com/office/drawing/2014/main" id="{43550BD9-1092-9C36-80E8-D7EEBD34E8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15177" y="2071510"/>
            <a:ext cx="1021645" cy="9510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3E2E23-8B67-E749-F540-507759E70BFF}"/>
              </a:ext>
            </a:extLst>
          </p:cNvPr>
          <p:cNvSpPr txBox="1"/>
          <p:nvPr/>
        </p:nvSpPr>
        <p:spPr>
          <a:xfrm>
            <a:off x="4399843" y="3059288"/>
            <a:ext cx="8523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>
                <a:solidFill>
                  <a:schemeClr val="accent6"/>
                </a:solidFill>
                <a:latin typeface="Arial"/>
                <a:cs typeface="Arial"/>
              </a:rPr>
              <a:t>React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E4BB9E-2FEE-995D-F701-6B7053E66140}"/>
              </a:ext>
            </a:extLst>
          </p:cNvPr>
          <p:cNvSpPr txBox="1"/>
          <p:nvPr/>
        </p:nvSpPr>
        <p:spPr>
          <a:xfrm>
            <a:off x="5694817" y="5096933"/>
            <a:ext cx="15296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>
                <a:solidFill>
                  <a:schemeClr val="bg2">
                    <a:lumMod val="76000"/>
                  </a:schemeClr>
                </a:solidFill>
                <a:latin typeface="Arial"/>
                <a:cs typeface="Arial"/>
              </a:rPr>
              <a:t>PostgreSQL</a:t>
            </a:r>
            <a:endParaRPr lang="en-US" sz="18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76000"/>
                </a:schemeClr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pic>
        <p:nvPicPr>
          <p:cNvPr id="20" name="Picture 19" descr="PostgreSQL - Wikipedia">
            <a:extLst>
              <a:ext uri="{FF2B5EF4-FFF2-40B4-BE49-F238E27FC236}">
                <a16:creationId xmlns:a16="http://schemas.microsoft.com/office/drawing/2014/main" id="{763DD4BC-8367-EC9F-7DBD-2C45006901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7038" y="4207975"/>
            <a:ext cx="824089" cy="866338"/>
          </a:xfrm>
          <a:prstGeom prst="rect">
            <a:avLst/>
          </a:prstGeom>
        </p:spPr>
      </p:pic>
      <p:pic>
        <p:nvPicPr>
          <p:cNvPr id="25" name="Picture 24" descr="TypeScript - Wikipedia">
            <a:extLst>
              <a:ext uri="{FF2B5EF4-FFF2-40B4-BE49-F238E27FC236}">
                <a16:creationId xmlns:a16="http://schemas.microsoft.com/office/drawing/2014/main" id="{13E5FDFA-CCFC-F5A5-8A7B-C3D8263373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881" y="2075215"/>
            <a:ext cx="929570" cy="94368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5E6D696-6DC5-B6F1-A694-6B6DBFC2FB04}"/>
              </a:ext>
            </a:extLst>
          </p:cNvPr>
          <p:cNvSpPr txBox="1"/>
          <p:nvPr/>
        </p:nvSpPr>
        <p:spPr>
          <a:xfrm>
            <a:off x="5878687" y="3014132"/>
            <a:ext cx="13603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>
                <a:solidFill>
                  <a:schemeClr val="accent6"/>
                </a:solidFill>
                <a:latin typeface="Arial"/>
                <a:cs typeface="Arial"/>
              </a:rPr>
              <a:t>TypeScript</a:t>
            </a:r>
            <a:endParaRPr lang="en-US" sz="1800" b="1" i="0" u="none" strike="noStrike" kern="120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5246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230815-5085-831B-909B-34A306E28D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EA2340-BE12-4138-BE15-7C339B03EB4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6785C1"/>
                </a:solidFill>
                <a:effectLst/>
                <a:uLnTx/>
                <a:uFillTx/>
                <a:latin typeface="Arial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6785C1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809638-8C7B-4F82-AAF8-41D1740FF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</a:t>
            </a:r>
            <a:r>
              <a:rPr lang="en-US">
                <a:latin typeface="Georgia"/>
              </a:rPr>
              <a:t>Data and Feature Engineering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A9FE1-E8DA-7C8F-6904-C73520BFE3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785C1"/>
                </a:solidFill>
                <a:effectLst/>
                <a:uLnTx/>
                <a:uFillTx/>
                <a:latin typeface="Arial"/>
                <a:cs typeface="+mn-cs"/>
              </a:rPr>
              <a:t>© 2025 NTT DATA, Inc. All rights reserved.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E016988-1356-6D27-530B-AB9DE36B5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827107"/>
              </p:ext>
            </p:extLst>
          </p:nvPr>
        </p:nvGraphicFramePr>
        <p:xfrm>
          <a:off x="423333" y="1396999"/>
          <a:ext cx="3711192" cy="50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1192">
                  <a:extLst>
                    <a:ext uri="{9D8B030D-6E8A-4147-A177-3AD203B41FA5}">
                      <a16:colId xmlns:a16="http://schemas.microsoft.com/office/drawing/2014/main" val="2071609009"/>
                    </a:ext>
                  </a:extLst>
                </a:gridCol>
              </a:tblGrid>
              <a:tr h="630819">
                <a:tc>
                  <a:txBody>
                    <a:bodyPr/>
                    <a:lstStyle/>
                    <a:p>
                      <a:r>
                        <a:rPr lang="en-US"/>
                        <a:t>Data preparation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840115"/>
                  </a:ext>
                </a:extLst>
              </a:tr>
              <a:tr h="4433261">
                <a:tc>
                  <a:txBody>
                    <a:bodyPr/>
                    <a:lstStyle/>
                    <a:p>
                      <a:r>
                        <a:rPr lang="en-US" sz="1800" b="1" u="sng" dirty="0"/>
                        <a:t>Data source:</a:t>
                      </a:r>
                      <a:r>
                        <a:rPr lang="en-US" sz="1800" b="1" u="none" dirty="0"/>
                        <a:t> </a:t>
                      </a:r>
                      <a:r>
                        <a:rPr lang="en-US" sz="1800" b="0" u="none" dirty="0"/>
                        <a:t>Yahoo Finance</a:t>
                      </a:r>
                    </a:p>
                    <a:p>
                      <a:pPr lvl="0">
                        <a:buNone/>
                      </a:pPr>
                      <a:endParaRPr lang="en-US" sz="1800" b="0" u="none" dirty="0"/>
                    </a:p>
                    <a:p>
                      <a:pPr lvl="0">
                        <a:buNone/>
                      </a:pPr>
                      <a:r>
                        <a:rPr lang="en-US" sz="1800" b="1" u="sng" dirty="0"/>
                        <a:t>Data collection:</a:t>
                      </a:r>
                      <a:r>
                        <a:rPr lang="en-US" sz="1800" b="1" u="none" dirty="0"/>
                        <a:t> </a:t>
                      </a:r>
                      <a:r>
                        <a:rPr lang="en-US" sz="1800" b="0" u="none" dirty="0"/>
                        <a:t>Web Scraping and API</a:t>
                      </a:r>
                    </a:p>
                    <a:p>
                      <a:pPr lvl="0">
                        <a:buNone/>
                      </a:pPr>
                      <a:endParaRPr lang="en-US" sz="1800" b="0" u="none" dirty="0"/>
                    </a:p>
                    <a:p>
                      <a:pPr lvl="0">
                        <a:buNone/>
                      </a:pPr>
                      <a:r>
                        <a:rPr lang="en-US" sz="1800" b="1" u="sng" dirty="0"/>
                        <a:t>User Data</a:t>
                      </a:r>
                      <a:r>
                        <a:rPr lang="en-US" sz="1800" b="0" u="none" dirty="0"/>
                        <a:t>: Annual Report (for vector DB), Loan Term, Loan Amount, Purpose</a:t>
                      </a:r>
                    </a:p>
                    <a:p>
                      <a:pPr lvl="0">
                        <a:buNone/>
                      </a:pPr>
                      <a:endParaRPr lang="en-US" sz="1800" b="0" u="none" dirty="0"/>
                    </a:p>
                    <a:p>
                      <a:pPr lvl="0">
                        <a:buNone/>
                      </a:pPr>
                      <a:r>
                        <a:rPr lang="en-US" sz="1800" b="1" u="sng" dirty="0"/>
                        <a:t>Output Data:</a:t>
                      </a:r>
                      <a:r>
                        <a:rPr lang="en-US" sz="1800" b="0" u="none" dirty="0"/>
                        <a:t> Final Risk Score (0[low risk]-100[high risk]), Risk Narrative, Credit Note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14937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732FB27-7F80-7C9B-AE37-DF6D5D495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797412"/>
              </p:ext>
            </p:extLst>
          </p:nvPr>
        </p:nvGraphicFramePr>
        <p:xfrm>
          <a:off x="4374445" y="1396999"/>
          <a:ext cx="3711192" cy="50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1192">
                  <a:extLst>
                    <a:ext uri="{9D8B030D-6E8A-4147-A177-3AD203B41FA5}">
                      <a16:colId xmlns:a16="http://schemas.microsoft.com/office/drawing/2014/main" val="2071609009"/>
                    </a:ext>
                  </a:extLst>
                </a:gridCol>
              </a:tblGrid>
              <a:tr h="537800">
                <a:tc>
                  <a:txBody>
                    <a:bodyPr/>
                    <a:lstStyle/>
                    <a:p>
                      <a:r>
                        <a:rPr lang="en-US"/>
                        <a:t>Features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840115"/>
                  </a:ext>
                </a:extLst>
              </a:tr>
              <a:tr h="434377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u="sng" dirty="0"/>
                        <a:t>Important features:</a:t>
                      </a:r>
                    </a:p>
                    <a:p>
                      <a:pPr lvl="0">
                        <a:buNone/>
                      </a:pPr>
                      <a:endParaRPr lang="en-US" sz="1800" b="1" u="sng" dirty="0"/>
                    </a:p>
                    <a:p>
                      <a:pPr marL="0" lvl="0" indent="0">
                        <a:buNone/>
                      </a:pPr>
                      <a:r>
                        <a:rPr lang="en-US" sz="1700" b="1" u="none" dirty="0"/>
                        <a:t>Financial Features: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700" b="0" u="none" dirty="0"/>
                        <a:t>Net Profit Margin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700" b="0" u="none" dirty="0"/>
                        <a:t>Return on Equity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700" b="0" u="none" dirty="0"/>
                        <a:t>Return on Asset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700" b="0" u="none" dirty="0"/>
                        <a:t>Current Ratio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700" b="0" u="none" dirty="0"/>
                        <a:t>Asset Turnover Ratio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700" b="0" u="none" dirty="0"/>
                        <a:t>Debt to Asset Ratio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700" b="0" u="none" dirty="0"/>
                        <a:t>Debt to Equity Ratio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en-US" sz="1700" b="1" u="none" dirty="0"/>
                    </a:p>
                    <a:p>
                      <a:pPr marL="0" lvl="0" indent="0">
                        <a:buNone/>
                      </a:pPr>
                      <a:r>
                        <a:rPr lang="en-US" sz="1700" b="1" u="none" dirty="0"/>
                        <a:t>Repayment Indicators: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700" b="0" u="none" dirty="0"/>
                        <a:t>Credit Score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700" b="0" u="none" dirty="0"/>
                        <a:t>Interest Coverage Ratio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sz="1700" b="0" u="none" dirty="0"/>
                        <a:t>Loan to Collateral Ratio</a:t>
                      </a:r>
                    </a:p>
                    <a:p>
                      <a:pPr marL="0" lvl="0" indent="0">
                        <a:buNone/>
                      </a:pPr>
                      <a:endParaRPr lang="en-US" sz="1700" b="1" u="none" dirty="0"/>
                    </a:p>
                    <a:p>
                      <a:pPr lvl="0">
                        <a:buNone/>
                      </a:pPr>
                      <a:r>
                        <a:rPr lang="en-US" sz="1700" b="1" u="none" dirty="0"/>
                        <a:t>Target Variable:</a:t>
                      </a:r>
                      <a:r>
                        <a:rPr lang="en-US" sz="1700" b="0" u="none" dirty="0"/>
                        <a:t> Risk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14937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E61ECF2-C9C3-4E21-8B9A-C8348CFBE4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023122"/>
              </p:ext>
            </p:extLst>
          </p:nvPr>
        </p:nvGraphicFramePr>
        <p:xfrm>
          <a:off x="8353778" y="1396999"/>
          <a:ext cx="3711192" cy="50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1192">
                  <a:extLst>
                    <a:ext uri="{9D8B030D-6E8A-4147-A177-3AD203B41FA5}">
                      <a16:colId xmlns:a16="http://schemas.microsoft.com/office/drawing/2014/main" val="2071609009"/>
                    </a:ext>
                  </a:extLst>
                </a:gridCol>
              </a:tblGrid>
              <a:tr h="63081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ML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840115"/>
                  </a:ext>
                </a:extLst>
              </a:tr>
              <a:tr h="4433261"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u="none" strike="noStrike" noProof="0" dirty="0">
                          <a:solidFill>
                            <a:srgbClr val="1C1C1C"/>
                          </a:solidFill>
                          <a:latin typeface="Arial"/>
                        </a:rPr>
                        <a:t>Models explored: Linear Regression, Decision Trees, </a:t>
                      </a:r>
                      <a:r>
                        <a:rPr lang="en-US" sz="1800" b="0" i="0" u="none" strike="noStrike" noProof="0" dirty="0" err="1">
                          <a:solidFill>
                            <a:srgbClr val="1C1C1C"/>
                          </a:solidFill>
                          <a:latin typeface="Arial"/>
                        </a:rPr>
                        <a:t>XGBoost</a:t>
                      </a:r>
                      <a:r>
                        <a:rPr lang="en-US" sz="1800" b="0" i="0" u="none" strike="noStrike" noProof="0" dirty="0">
                          <a:solidFill>
                            <a:srgbClr val="1C1C1C"/>
                          </a:solidFill>
                          <a:latin typeface="Arial"/>
                        </a:rPr>
                        <a:t>, Random Forest.</a:t>
                      </a:r>
                      <a:endParaRPr lang="en-US" dirty="0"/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endParaRPr lang="en-US" sz="1800" b="0" i="0" u="none" strike="noStrike" noProof="0" dirty="0">
                        <a:solidFill>
                          <a:srgbClr val="1C1C1C"/>
                        </a:solidFill>
                        <a:latin typeface="Arial"/>
                      </a:endParaRP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Linear Regression performed the best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149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9417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D4E5EB-ABAD-F825-A90B-61ABB13AFE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EA2340-BE12-4138-BE15-7C339B03EB4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6785C1"/>
                </a:solidFill>
                <a:effectLst/>
                <a:uLnTx/>
                <a:uFillTx/>
                <a:latin typeface="Arial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6785C1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DF34E3-8163-013A-15BA-47701F1E8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orgia"/>
              </a:rPr>
              <a:t>3. LLMS, Agents and Tools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9C6AF-8EC0-F9AC-6CA5-5E25545D26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6785C1"/>
                </a:solidFill>
                <a:effectLst/>
                <a:uLnTx/>
                <a:uFillTx/>
                <a:latin typeface="Arial"/>
                <a:cs typeface="+mn-cs"/>
              </a:rPr>
              <a:t>© 2025 NTT DATA, Inc. All rights reserved.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08E81F-C572-6817-1EE4-95B462661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368544"/>
              </p:ext>
            </p:extLst>
          </p:nvPr>
        </p:nvGraphicFramePr>
        <p:xfrm>
          <a:off x="2976882" y="999277"/>
          <a:ext cx="6588131" cy="379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7324">
                  <a:extLst>
                    <a:ext uri="{9D8B030D-6E8A-4147-A177-3AD203B41FA5}">
                      <a16:colId xmlns:a16="http://schemas.microsoft.com/office/drawing/2014/main" val="3997107990"/>
                    </a:ext>
                  </a:extLst>
                </a:gridCol>
                <a:gridCol w="4540807">
                  <a:extLst>
                    <a:ext uri="{9D8B030D-6E8A-4147-A177-3AD203B41FA5}">
                      <a16:colId xmlns:a16="http://schemas.microsoft.com/office/drawing/2014/main" val="2035659073"/>
                    </a:ext>
                  </a:extLst>
                </a:gridCol>
              </a:tblGrid>
              <a:tr h="36926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Agents 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  <a:p>
                      <a:pPr lvl="0">
                        <a:buNone/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</a:rPr>
                        <a:t>(Agno, GPT-4o)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Tools/Input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731003"/>
                  </a:ext>
                </a:extLst>
              </a:tr>
              <a:tr h="213077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dirty="0"/>
                        <a:t>Finance Analysis Agent</a:t>
                      </a:r>
                    </a:p>
                    <a:p>
                      <a:pPr lvl="0">
                        <a:buNone/>
                      </a:pPr>
                      <a:endParaRPr lang="en-US" sz="1800" b="1" dirty="0"/>
                    </a:p>
                    <a:p>
                      <a:pPr lvl="0">
                        <a:buNone/>
                      </a:pPr>
                      <a:r>
                        <a:rPr lang="en-US" sz="1800" b="1" dirty="0"/>
                        <a:t>RAG Analysis Agent</a:t>
                      </a:r>
                    </a:p>
                    <a:p>
                      <a:pPr marL="0" marR="0" lvl="0" indent="0" algn="l" defTabSz="6095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/>
                    </a:p>
                    <a:p>
                      <a:pPr marL="0" marR="0" lvl="0" indent="0" algn="l" defTabSz="6095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Risk Scoring Agent</a:t>
                      </a:r>
                    </a:p>
                    <a:p>
                      <a:pPr lvl="0">
                        <a:buNone/>
                      </a:pPr>
                      <a:endParaRPr lang="en-US" sz="1800" b="1" dirty="0"/>
                    </a:p>
                    <a:p>
                      <a:pPr lvl="0">
                        <a:buNone/>
                      </a:pPr>
                      <a:r>
                        <a:rPr lang="en-US" sz="1800" b="1" dirty="0"/>
                        <a:t>Feedback Agent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095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YFinance</a:t>
                      </a:r>
                      <a:r>
                        <a:rPr lang="en-US" sz="1800" dirty="0"/>
                        <a:t> – News &amp; Stock fundamentals</a:t>
                      </a:r>
                    </a:p>
                    <a:p>
                      <a:pPr lvl="0">
                        <a:buNone/>
                      </a:pPr>
                      <a:endParaRPr lang="en-US" sz="1800" dirty="0"/>
                    </a:p>
                    <a:p>
                      <a:pPr lvl="0">
                        <a:buNone/>
                      </a:pPr>
                      <a:r>
                        <a:rPr lang="en-US" sz="1800" dirty="0"/>
                        <a:t>Knowledge Base (</a:t>
                      </a:r>
                      <a:r>
                        <a:rPr lang="en-US" sz="1800" dirty="0" err="1"/>
                        <a:t>ChromaDB</a:t>
                      </a:r>
                      <a:r>
                        <a:rPr lang="en-US" sz="1800" dirty="0"/>
                        <a:t> - Agentic RAG)</a:t>
                      </a:r>
                    </a:p>
                    <a:p>
                      <a:pPr lvl="0">
                        <a:buNone/>
                      </a:pPr>
                      <a:endParaRPr lang="en-US" sz="1800" dirty="0"/>
                    </a:p>
                    <a:p>
                      <a:pPr lvl="0">
                        <a:buNone/>
                      </a:pPr>
                      <a:endParaRPr lang="en-US" sz="1800" dirty="0"/>
                    </a:p>
                    <a:p>
                      <a:pPr marL="0" marR="0" lvl="0" indent="0" algn="l" defTabSz="60955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Formula based model score, Loan to collateral ratio, Loan amount.</a:t>
                      </a:r>
                    </a:p>
                    <a:p>
                      <a:pPr lvl="0">
                        <a:buNone/>
                      </a:pPr>
                      <a:endParaRPr lang="en-US" sz="1800" dirty="0"/>
                    </a:p>
                    <a:p>
                      <a:pPr lvl="0">
                        <a:buNone/>
                      </a:pPr>
                      <a:r>
                        <a:rPr lang="en-US" sz="1800" dirty="0"/>
                        <a:t>Managed models – Credit Note &amp; Risk Narrative Generator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268252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83F776F-3D0B-2FAE-BE1E-5589B0A80B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742508"/>
              </p:ext>
            </p:extLst>
          </p:nvPr>
        </p:nvGraphicFramePr>
        <p:xfrm>
          <a:off x="2313182" y="4840387"/>
          <a:ext cx="870487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5121">
                  <a:extLst>
                    <a:ext uri="{9D8B030D-6E8A-4147-A177-3AD203B41FA5}">
                      <a16:colId xmlns:a16="http://schemas.microsoft.com/office/drawing/2014/main" val="3997107990"/>
                    </a:ext>
                  </a:extLst>
                </a:gridCol>
                <a:gridCol w="5999749">
                  <a:extLst>
                    <a:ext uri="{9D8B030D-6E8A-4147-A177-3AD203B41FA5}">
                      <a16:colId xmlns:a16="http://schemas.microsoft.com/office/drawing/2014/main" val="2035659073"/>
                    </a:ext>
                  </a:extLst>
                </a:gridCol>
              </a:tblGrid>
              <a:tr h="40474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LLM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5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sz="1500" b="1" i="0" u="none" strike="noStrike" noProof="0" dirty="0">
                          <a:solidFill>
                            <a:schemeClr val="bg1"/>
                          </a:solidFill>
                          <a:latin typeface="Arial"/>
                        </a:rPr>
                        <a:t>GPT-4o</a:t>
                      </a:r>
                      <a:r>
                        <a:rPr lang="en-US" sz="15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Task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731003"/>
                  </a:ext>
                </a:extLst>
              </a:tr>
              <a:tr h="978143">
                <a:tc>
                  <a:txBody>
                    <a:bodyPr/>
                    <a:lstStyle/>
                    <a:p>
                      <a:r>
                        <a:rPr lang="en-US" sz="1800" b="1" dirty="0"/>
                        <a:t>Credit Narrative Generator</a:t>
                      </a:r>
                    </a:p>
                    <a:p>
                      <a:endParaRPr lang="en-US" sz="1800" b="1" dirty="0"/>
                    </a:p>
                    <a:p>
                      <a:r>
                        <a:rPr lang="en-US" sz="1800" b="1" dirty="0"/>
                        <a:t>Credit Note Generator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Generates a comprehensive Credit Narrative using the analysis drafts prepared by the finance and RAG analysis agents.</a:t>
                      </a:r>
                    </a:p>
                    <a:p>
                      <a:r>
                        <a:rPr lang="en-US" sz="1800" dirty="0"/>
                        <a:t>Fills the Predefined Credit Note Template based on the credit risk Narrative.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2682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222755"/>
      </p:ext>
    </p:extLst>
  </p:cSld>
  <p:clrMapOvr>
    <a:masterClrMapping/>
  </p:clrMapOvr>
</p:sld>
</file>

<file path=ppt/theme/theme1.xml><?xml version="1.0" encoding="utf-8"?>
<a:theme xmlns:a="http://schemas.openxmlformats.org/drawingml/2006/main" name="2_Branded Header - Human (BH-H)">
  <a:themeElements>
    <a:clrScheme name="NTT DATA 2019">
      <a:dk1>
        <a:srgbClr val="1C1C1C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13622D36-7CB0-C44E-8910-2B9F438F8EA0}" vid="{7108C540-98F4-5F45-98C9-42C31F7D4DAB}"/>
    </a:ext>
  </a:extLst>
</a:theme>
</file>

<file path=ppt/theme/theme2.xml><?xml version="1.0" encoding="utf-8"?>
<a:theme xmlns:a="http://schemas.openxmlformats.org/drawingml/2006/main" name="Title Slides">
  <a:themeElements>
    <a:clrScheme name="NTT DATA 2019">
      <a:dk1>
        <a:srgbClr val="1C1C1C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noFill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TT DATA Services Presentation Template (004)" id="{93F46ADB-3120-445F-A6D3-775E4E8C14CD}" vid="{B9938EAE-CEAC-4C3C-93A7-8AE5D4B16D80}"/>
    </a:ext>
  </a:extLst>
</a:theme>
</file>

<file path=ppt/theme/theme3.xml><?xml version="1.0" encoding="utf-8"?>
<a:theme xmlns:a="http://schemas.openxmlformats.org/drawingml/2006/main" name="Closing Slides">
  <a:themeElements>
    <a:clrScheme name="NTT DATA 2019">
      <a:dk1>
        <a:srgbClr val="1C1C1C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accent1">
              <a:lumMod val="75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TT DATA Services Presentation Template.potx" id="{B46A7DE6-C5D2-4001-9303-AF5387DACF4A}" vid="{7E0658BB-921D-4B52-A9D7-AE89F341790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692</Words>
  <Application>Microsoft Office PowerPoint</Application>
  <PresentationFormat>Widescreen</PresentationFormat>
  <Paragraphs>175</Paragraphs>
  <Slides>13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2_Branded Header - Human (BH-H)</vt:lpstr>
      <vt:lpstr>Title Slides</vt:lpstr>
      <vt:lpstr>Closing Slides</vt:lpstr>
      <vt:lpstr>    RupeeSetu</vt:lpstr>
      <vt:lpstr>Objective – Intro to credit risk and narrative</vt:lpstr>
      <vt:lpstr>PowerPoint Presentation</vt:lpstr>
      <vt:lpstr>High Level Architecture</vt:lpstr>
      <vt:lpstr>Low Level Architecture Design</vt:lpstr>
      <vt:lpstr>PowerPoint Presentation</vt:lpstr>
      <vt:lpstr>Development and Deployment</vt:lpstr>
      <vt:lpstr>2. Data and Feature Engineering</vt:lpstr>
      <vt:lpstr>3. LLMS, Agents and Tools</vt:lpstr>
      <vt:lpstr>PowerPoint Presentation</vt:lpstr>
      <vt:lpstr>PowerPoint Presentation</vt:lpstr>
      <vt:lpstr>Pricing Metrics</vt:lpstr>
      <vt:lpstr>PowerPoint Presentation</vt:lpstr>
    </vt:vector>
  </TitlesOfParts>
  <Company>NTT DATA Services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Aman Vignesh</dc:creator>
  <cp:lastModifiedBy>Shashwat Madanu</cp:lastModifiedBy>
  <cp:revision>8</cp:revision>
  <dcterms:created xsi:type="dcterms:W3CDTF">2025-04-23T09:40:47Z</dcterms:created>
  <dcterms:modified xsi:type="dcterms:W3CDTF">2025-05-02T03:51:51Z</dcterms:modified>
</cp:coreProperties>
</file>